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1"/>
  </p:notesMasterIdLst>
  <p:sldIdLst>
    <p:sldId id="256" r:id="rId2"/>
    <p:sldId id="329" r:id="rId3"/>
    <p:sldId id="260" r:id="rId4"/>
    <p:sldId id="257" r:id="rId5"/>
    <p:sldId id="259" r:id="rId6"/>
    <p:sldId id="261" r:id="rId7"/>
    <p:sldId id="262" r:id="rId8"/>
    <p:sldId id="330" r:id="rId9"/>
    <p:sldId id="264" r:id="rId10"/>
    <p:sldId id="265" r:id="rId11"/>
    <p:sldId id="266" r:id="rId12"/>
    <p:sldId id="267" r:id="rId13"/>
    <p:sldId id="331" r:id="rId14"/>
    <p:sldId id="270" r:id="rId15"/>
    <p:sldId id="269" r:id="rId16"/>
    <p:sldId id="272" r:id="rId17"/>
    <p:sldId id="271" r:id="rId18"/>
    <p:sldId id="332" r:id="rId19"/>
    <p:sldId id="275" r:id="rId20"/>
    <p:sldId id="276" r:id="rId21"/>
    <p:sldId id="277" r:id="rId22"/>
    <p:sldId id="278" r:id="rId23"/>
    <p:sldId id="279" r:id="rId24"/>
    <p:sldId id="333" r:id="rId25"/>
    <p:sldId id="281" r:id="rId26"/>
    <p:sldId id="282" r:id="rId27"/>
    <p:sldId id="334" r:id="rId28"/>
    <p:sldId id="284" r:id="rId29"/>
    <p:sldId id="285" r:id="rId30"/>
    <p:sldId id="335" r:id="rId31"/>
    <p:sldId id="288" r:id="rId32"/>
    <p:sldId id="287" r:id="rId33"/>
    <p:sldId id="289" r:id="rId34"/>
    <p:sldId id="336" r:id="rId35"/>
    <p:sldId id="291" r:id="rId36"/>
    <p:sldId id="292" r:id="rId37"/>
    <p:sldId id="293" r:id="rId38"/>
    <p:sldId id="337" r:id="rId39"/>
    <p:sldId id="295" r:id="rId40"/>
    <p:sldId id="296" r:id="rId41"/>
    <p:sldId id="338" r:id="rId42"/>
    <p:sldId id="298" r:id="rId43"/>
    <p:sldId id="299" r:id="rId44"/>
    <p:sldId id="339" r:id="rId45"/>
    <p:sldId id="301" r:id="rId46"/>
    <p:sldId id="302" r:id="rId47"/>
    <p:sldId id="303" r:id="rId48"/>
    <p:sldId id="340" r:id="rId49"/>
    <p:sldId id="305" r:id="rId50"/>
    <p:sldId id="341" r:id="rId51"/>
    <p:sldId id="307" r:id="rId52"/>
    <p:sldId id="308" r:id="rId53"/>
    <p:sldId id="342" r:id="rId54"/>
    <p:sldId id="311" r:id="rId55"/>
    <p:sldId id="312" r:id="rId56"/>
    <p:sldId id="313" r:id="rId57"/>
    <p:sldId id="314" r:id="rId58"/>
    <p:sldId id="316" r:id="rId59"/>
    <p:sldId id="343" r:id="rId60"/>
    <p:sldId id="318" r:id="rId61"/>
    <p:sldId id="319" r:id="rId62"/>
    <p:sldId id="344" r:id="rId63"/>
    <p:sldId id="321" r:id="rId64"/>
    <p:sldId id="322" r:id="rId65"/>
    <p:sldId id="345" r:id="rId66"/>
    <p:sldId id="323" r:id="rId67"/>
    <p:sldId id="325" r:id="rId68"/>
    <p:sldId id="326" r:id="rId69"/>
    <p:sldId id="327" r:id="rId7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748" autoAdjust="0"/>
  </p:normalViewPr>
  <p:slideViewPr>
    <p:cSldViewPr snapToGrid="0">
      <p:cViewPr varScale="1">
        <p:scale>
          <a:sx n="77" d="100"/>
          <a:sy n="77" d="100"/>
        </p:scale>
        <p:origin x="465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04470-1289-4FA6-B094-16800F98F664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BDBEC-FE41-425C-9145-06F28EE5C89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9381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restaurant manager at the </a:t>
            </a:r>
            <a:r>
              <a:rPr lang="da-DK" dirty="0" err="1"/>
              <a:t>imaginary</a:t>
            </a:r>
            <a:r>
              <a:rPr lang="da-DK" dirty="0"/>
              <a:t> restaurant Eos Café </a:t>
            </a:r>
            <a:r>
              <a:rPr lang="da-DK" dirty="0" err="1"/>
              <a:t>needs</a:t>
            </a:r>
            <a:r>
              <a:rPr lang="da-DK" dirty="0"/>
              <a:t> an online, </a:t>
            </a:r>
            <a:r>
              <a:rPr lang="da-DK" dirty="0" err="1"/>
              <a:t>visual</a:t>
            </a:r>
            <a:r>
              <a:rPr lang="da-DK" dirty="0"/>
              <a:t> </a:t>
            </a:r>
            <a:r>
              <a:rPr lang="da-DK" dirty="0" err="1"/>
              <a:t>profile</a:t>
            </a:r>
            <a:r>
              <a:rPr lang="da-DK" dirty="0"/>
              <a:t>. A website. He has </a:t>
            </a:r>
            <a:r>
              <a:rPr lang="da-DK" dirty="0" err="1"/>
              <a:t>hired</a:t>
            </a:r>
            <a:r>
              <a:rPr lang="da-DK" dirty="0"/>
              <a:t> a </a:t>
            </a:r>
            <a:r>
              <a:rPr lang="da-DK" dirty="0" err="1"/>
              <a:t>photographer</a:t>
            </a:r>
            <a:r>
              <a:rPr lang="da-DK" dirty="0"/>
              <a:t> to </a:t>
            </a:r>
            <a:r>
              <a:rPr lang="da-DK" dirty="0" err="1"/>
              <a:t>take</a:t>
            </a:r>
            <a:r>
              <a:rPr lang="da-DK" dirty="0"/>
              <a:t> </a:t>
            </a:r>
            <a:r>
              <a:rPr lang="da-DK" dirty="0" err="1"/>
              <a:t>nice</a:t>
            </a:r>
            <a:r>
              <a:rPr lang="da-DK" dirty="0"/>
              <a:t> </a:t>
            </a:r>
            <a:r>
              <a:rPr lang="da-DK" dirty="0" err="1"/>
              <a:t>photos</a:t>
            </a:r>
            <a:r>
              <a:rPr lang="da-DK" dirty="0"/>
              <a:t> of the </a:t>
            </a:r>
            <a:r>
              <a:rPr lang="da-DK" dirty="0" err="1"/>
              <a:t>restaurant’s</a:t>
            </a:r>
            <a:r>
              <a:rPr lang="da-DK" dirty="0"/>
              <a:t> </a:t>
            </a:r>
            <a:r>
              <a:rPr lang="da-DK" dirty="0" err="1"/>
              <a:t>dishes</a:t>
            </a:r>
            <a:r>
              <a:rPr lang="da-DK" dirty="0"/>
              <a:t>, a web designer to </a:t>
            </a:r>
            <a:r>
              <a:rPr lang="da-DK" dirty="0" err="1"/>
              <a:t>create</a:t>
            </a:r>
            <a:r>
              <a:rPr lang="da-DK" dirty="0"/>
              <a:t> a simple, professional web design, and a web developer to </a:t>
            </a:r>
            <a:r>
              <a:rPr lang="da-DK" dirty="0" err="1"/>
              <a:t>convert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design </a:t>
            </a:r>
            <a:r>
              <a:rPr lang="da-DK" dirty="0" err="1"/>
              <a:t>into</a:t>
            </a:r>
            <a:r>
              <a:rPr lang="da-DK" dirty="0"/>
              <a:t> a </a:t>
            </a:r>
            <a:r>
              <a:rPr lang="da-DK" dirty="0" err="1"/>
              <a:t>functional</a:t>
            </a:r>
            <a:r>
              <a:rPr lang="da-DK" dirty="0"/>
              <a:t> website.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web developer.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068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Overview of the </a:t>
            </a:r>
            <a:r>
              <a:rPr lang="da-DK" dirty="0" err="1"/>
              <a:t>chapters</a:t>
            </a:r>
            <a:r>
              <a:rPr lang="da-DK" dirty="0"/>
              <a:t>. </a:t>
            </a:r>
            <a:r>
              <a:rPr lang="da-DK" dirty="0" err="1"/>
              <a:t>Illustrates</a:t>
            </a:r>
            <a:r>
              <a:rPr lang="da-DK" dirty="0"/>
              <a:t> </a:t>
            </a:r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in the </a:t>
            </a:r>
            <a:r>
              <a:rPr lang="da-DK" dirty="0" err="1"/>
              <a:t>development</a:t>
            </a:r>
            <a:r>
              <a:rPr lang="da-DK" dirty="0"/>
              <a:t> </a:t>
            </a:r>
            <a:r>
              <a:rPr lang="da-DK" dirty="0" err="1"/>
              <a:t>process</a:t>
            </a:r>
            <a:r>
              <a:rPr lang="da-DK" dirty="0"/>
              <a:t>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 err="1"/>
              <a:t>finishing</a:t>
            </a:r>
            <a:r>
              <a:rPr lang="da-DK" dirty="0"/>
              <a:t> </a:t>
            </a:r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chapter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54163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Necessary</a:t>
            </a:r>
            <a:r>
              <a:rPr lang="da-DK" dirty="0"/>
              <a:t> </a:t>
            </a:r>
            <a:r>
              <a:rPr lang="da-DK" dirty="0" err="1"/>
              <a:t>resources</a:t>
            </a:r>
            <a:r>
              <a:rPr lang="da-DK" dirty="0"/>
              <a:t> for </a:t>
            </a:r>
            <a:r>
              <a:rPr lang="da-DK" dirty="0" err="1"/>
              <a:t>getting</a:t>
            </a:r>
            <a:r>
              <a:rPr lang="da-DK" dirty="0"/>
              <a:t> </a:t>
            </a:r>
            <a:r>
              <a:rPr lang="da-DK" dirty="0" err="1"/>
              <a:t>graphical</a:t>
            </a:r>
            <a:r>
              <a:rPr lang="da-DK" dirty="0"/>
              <a:t> </a:t>
            </a:r>
            <a:r>
              <a:rPr lang="da-DK" dirty="0" err="1"/>
              <a:t>material</a:t>
            </a:r>
            <a:r>
              <a:rPr lang="da-DK" dirty="0"/>
              <a:t> etc. and for </a:t>
            </a:r>
            <a:r>
              <a:rPr lang="da-DK" dirty="0" err="1"/>
              <a:t>help</a:t>
            </a:r>
            <a:r>
              <a:rPr lang="da-DK" dirty="0"/>
              <a:t> for </a:t>
            </a:r>
            <a:r>
              <a:rPr lang="da-DK" dirty="0" err="1"/>
              <a:t>debugging</a:t>
            </a:r>
            <a:r>
              <a:rPr lang="da-DK" dirty="0"/>
              <a:t> </a:t>
            </a:r>
            <a:r>
              <a:rPr lang="da-DK" dirty="0" err="1"/>
              <a:t>along</a:t>
            </a:r>
            <a:r>
              <a:rPr lang="da-DK" dirty="0"/>
              <a:t> the </a:t>
            </a:r>
            <a:r>
              <a:rPr lang="da-DK" dirty="0" err="1"/>
              <a:t>way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3239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front page of the web design with all </a:t>
            </a:r>
            <a:r>
              <a:rPr lang="da-DK" dirty="0" err="1"/>
              <a:t>details</a:t>
            </a:r>
            <a:r>
              <a:rPr lang="da-DK" dirty="0"/>
              <a:t> for formatting, </a:t>
            </a:r>
            <a:r>
              <a:rPr lang="da-DK" dirty="0" err="1"/>
              <a:t>setup</a:t>
            </a:r>
            <a:r>
              <a:rPr lang="da-DK" dirty="0"/>
              <a:t>, </a:t>
            </a:r>
            <a:r>
              <a:rPr lang="da-DK" dirty="0" err="1"/>
              <a:t>sizes</a:t>
            </a:r>
            <a:r>
              <a:rPr lang="da-DK" dirty="0"/>
              <a:t> etc. Marked.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2229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 sub page of the website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35640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Consider</a:t>
            </a:r>
            <a:r>
              <a:rPr lang="da-DK" dirty="0"/>
              <a:t> html as the </a:t>
            </a:r>
            <a:r>
              <a:rPr lang="da-DK" dirty="0" err="1"/>
              <a:t>skeleton</a:t>
            </a:r>
            <a:r>
              <a:rPr lang="da-DK" dirty="0"/>
              <a:t> and css as the </a:t>
            </a:r>
            <a:r>
              <a:rPr lang="da-DK" dirty="0" err="1"/>
              <a:t>shaping</a:t>
            </a:r>
            <a:r>
              <a:rPr lang="da-DK" dirty="0"/>
              <a:t> and </a:t>
            </a:r>
            <a:r>
              <a:rPr lang="da-DK" dirty="0" err="1"/>
              <a:t>colouring</a:t>
            </a:r>
            <a:r>
              <a:rPr lang="da-DK" dirty="0"/>
              <a:t>. </a:t>
            </a:r>
            <a:r>
              <a:rPr lang="da-DK" dirty="0" err="1"/>
              <a:t>Together</a:t>
            </a:r>
            <a:r>
              <a:rPr lang="da-DK" dirty="0"/>
              <a:t>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constitute</a:t>
            </a:r>
            <a:r>
              <a:rPr lang="da-DK" dirty="0"/>
              <a:t> the basic layout of </a:t>
            </a:r>
            <a:r>
              <a:rPr lang="da-DK" dirty="0" err="1"/>
              <a:t>any</a:t>
            </a:r>
            <a:r>
              <a:rPr lang="da-DK" dirty="0"/>
              <a:t> website on the internet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9230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necessary</a:t>
            </a:r>
            <a:r>
              <a:rPr lang="da-DK" dirty="0"/>
              <a:t> </a:t>
            </a:r>
            <a:r>
              <a:rPr lang="da-DK" dirty="0" err="1"/>
              <a:t>tools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simple: A </a:t>
            </a:r>
            <a:r>
              <a:rPr lang="da-DK" dirty="0" err="1"/>
              <a:t>text</a:t>
            </a:r>
            <a:r>
              <a:rPr lang="da-DK" dirty="0"/>
              <a:t> editor and a browser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everything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is </a:t>
            </a:r>
            <a:r>
              <a:rPr lang="da-DK" dirty="0" err="1"/>
              <a:t>needed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604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 wireframe shows the rough </a:t>
            </a:r>
            <a:r>
              <a:rPr lang="da-DK" dirty="0" err="1"/>
              <a:t>outline</a:t>
            </a:r>
            <a:r>
              <a:rPr lang="da-DK" dirty="0"/>
              <a:t> of a single page. This rough </a:t>
            </a:r>
            <a:r>
              <a:rPr lang="da-DK" dirty="0" err="1"/>
              <a:t>outline</a:t>
            </a:r>
            <a:r>
              <a:rPr lang="da-DK" dirty="0"/>
              <a:t> is out </a:t>
            </a:r>
            <a:r>
              <a:rPr lang="da-DK" dirty="0" err="1"/>
              <a:t>starting</a:t>
            </a:r>
            <a:r>
              <a:rPr lang="da-DK" dirty="0"/>
              <a:t> point for the </a:t>
            </a:r>
            <a:r>
              <a:rPr lang="da-DK" dirty="0" err="1"/>
              <a:t>setup</a:t>
            </a:r>
            <a:r>
              <a:rPr lang="da-DK" dirty="0"/>
              <a:t> of the </a:t>
            </a:r>
            <a:r>
              <a:rPr lang="da-DK" dirty="0" err="1"/>
              <a:t>structure</a:t>
            </a:r>
            <a:r>
              <a:rPr lang="da-DK" dirty="0"/>
              <a:t> in html.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1515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 sitemap shows the page </a:t>
            </a:r>
            <a:r>
              <a:rPr lang="da-DK" dirty="0" err="1"/>
              <a:t>setup</a:t>
            </a:r>
            <a:r>
              <a:rPr lang="da-DK" dirty="0"/>
              <a:t> </a:t>
            </a:r>
            <a:r>
              <a:rPr lang="da-DK" dirty="0" err="1"/>
              <a:t>across</a:t>
            </a:r>
            <a:r>
              <a:rPr lang="da-DK" dirty="0"/>
              <a:t> the website. In </a:t>
            </a:r>
            <a:r>
              <a:rPr lang="da-DK" dirty="0" err="1"/>
              <a:t>this</a:t>
            </a:r>
            <a:r>
              <a:rPr lang="da-DK" dirty="0"/>
              <a:t> case </a:t>
            </a:r>
            <a:r>
              <a:rPr lang="da-DK" dirty="0" err="1"/>
              <a:t>we</a:t>
            </a:r>
            <a:r>
              <a:rPr lang="da-DK" dirty="0"/>
              <a:t> have 5 pages, and on </a:t>
            </a:r>
            <a:r>
              <a:rPr lang="da-DK" dirty="0" err="1"/>
              <a:t>one</a:t>
            </a:r>
            <a:r>
              <a:rPr lang="da-DK" dirty="0"/>
              <a:t> of </a:t>
            </a:r>
            <a:r>
              <a:rPr lang="da-DK" dirty="0" err="1"/>
              <a:t>these</a:t>
            </a:r>
            <a:r>
              <a:rPr lang="da-DK" dirty="0"/>
              <a:t> pages a </a:t>
            </a:r>
            <a:r>
              <a:rPr lang="da-DK" dirty="0" err="1"/>
              <a:t>listing</a:t>
            </a:r>
            <a:r>
              <a:rPr lang="da-DK" dirty="0"/>
              <a:t> of the </a:t>
            </a:r>
            <a:r>
              <a:rPr lang="da-DK" dirty="0" err="1"/>
              <a:t>restaurant’s</a:t>
            </a:r>
            <a:r>
              <a:rPr lang="da-DK" dirty="0"/>
              <a:t> </a:t>
            </a:r>
            <a:r>
              <a:rPr lang="da-DK" dirty="0" err="1"/>
              <a:t>dishes</a:t>
            </a:r>
            <a:r>
              <a:rPr lang="da-DK" dirty="0"/>
              <a:t> in </a:t>
            </a:r>
            <a:r>
              <a:rPr lang="da-DK" dirty="0" err="1"/>
              <a:t>categories</a:t>
            </a:r>
            <a:r>
              <a:rPr lang="da-DK" dirty="0"/>
              <a:t>. The </a:t>
            </a:r>
            <a:r>
              <a:rPr lang="da-DK" dirty="0" err="1"/>
              <a:t>main</a:t>
            </a:r>
            <a:r>
              <a:rPr lang="da-DK" dirty="0"/>
              <a:t> menu in the top of the website </a:t>
            </a:r>
            <a:r>
              <a:rPr lang="da-DK" dirty="0" err="1"/>
              <a:t>will</a:t>
            </a:r>
            <a:r>
              <a:rPr lang="da-DK" dirty="0"/>
              <a:t> link to the 5 pages, </a:t>
            </a:r>
            <a:r>
              <a:rPr lang="da-DK" dirty="0" err="1"/>
              <a:t>whereas</a:t>
            </a:r>
            <a:r>
              <a:rPr lang="da-DK" dirty="0"/>
              <a:t> the side menu </a:t>
            </a:r>
            <a:r>
              <a:rPr lang="da-DK" dirty="0" err="1"/>
              <a:t>will</a:t>
            </a:r>
            <a:r>
              <a:rPr lang="da-DK" dirty="0"/>
              <a:t> link </a:t>
            </a:r>
            <a:r>
              <a:rPr lang="da-DK" dirty="0" err="1"/>
              <a:t>towards</a:t>
            </a:r>
            <a:r>
              <a:rPr lang="da-DK" dirty="0"/>
              <a:t> the </a:t>
            </a:r>
            <a:r>
              <a:rPr lang="da-DK" dirty="0" err="1"/>
              <a:t>dish</a:t>
            </a:r>
            <a:r>
              <a:rPr lang="da-DK" dirty="0"/>
              <a:t> </a:t>
            </a:r>
            <a:r>
              <a:rPr lang="da-DK" dirty="0" err="1"/>
              <a:t>categories</a:t>
            </a:r>
            <a:r>
              <a:rPr lang="da-DK" dirty="0"/>
              <a:t> </a:t>
            </a:r>
            <a:r>
              <a:rPr lang="da-DK" dirty="0" err="1"/>
              <a:t>internally</a:t>
            </a:r>
            <a:r>
              <a:rPr lang="da-DK" dirty="0"/>
              <a:t> on the menu page.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1510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To </a:t>
            </a:r>
            <a:r>
              <a:rPr lang="da-DK" dirty="0" err="1"/>
              <a:t>get</a:t>
            </a:r>
            <a:r>
              <a:rPr lang="da-DK" dirty="0"/>
              <a:t> </a:t>
            </a:r>
            <a:r>
              <a:rPr lang="da-DK" dirty="0" err="1"/>
              <a:t>started</a:t>
            </a:r>
            <a:r>
              <a:rPr lang="da-DK" dirty="0"/>
              <a:t>, the file system is set up. </a:t>
            </a:r>
            <a:r>
              <a:rPr lang="da-DK" dirty="0" err="1"/>
              <a:t>Create</a:t>
            </a:r>
            <a:r>
              <a:rPr lang="da-DK" dirty="0"/>
              <a:t> a folder, for </a:t>
            </a:r>
            <a:r>
              <a:rPr lang="da-DK" dirty="0" err="1"/>
              <a:t>example</a:t>
            </a:r>
            <a:r>
              <a:rPr lang="da-DK" dirty="0"/>
              <a:t> </a:t>
            </a:r>
            <a:r>
              <a:rPr lang="da-DK" dirty="0" err="1"/>
              <a:t>named</a:t>
            </a:r>
            <a:r>
              <a:rPr lang="da-DK" dirty="0"/>
              <a:t> ”</a:t>
            </a:r>
            <a:r>
              <a:rPr lang="da-DK" dirty="0" err="1"/>
              <a:t>eoscafe</a:t>
            </a:r>
            <a:r>
              <a:rPr lang="da-DK" dirty="0"/>
              <a:t>”, </a:t>
            </a:r>
            <a:r>
              <a:rPr lang="da-DK" dirty="0" err="1"/>
              <a:t>anywhere</a:t>
            </a:r>
            <a:r>
              <a:rPr lang="da-DK" dirty="0"/>
              <a:t> on </a:t>
            </a:r>
            <a:r>
              <a:rPr lang="da-DK" dirty="0" err="1"/>
              <a:t>your</a:t>
            </a:r>
            <a:r>
              <a:rPr lang="da-DK" dirty="0"/>
              <a:t> pc and </a:t>
            </a:r>
            <a:r>
              <a:rPr lang="da-DK" dirty="0" err="1"/>
              <a:t>create</a:t>
            </a:r>
            <a:r>
              <a:rPr lang="da-DK" dirty="0"/>
              <a:t> a new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document</a:t>
            </a:r>
            <a:r>
              <a:rPr lang="da-DK" dirty="0"/>
              <a:t> </a:t>
            </a:r>
            <a:r>
              <a:rPr lang="da-DK" dirty="0" err="1"/>
              <a:t>therein</a:t>
            </a:r>
            <a:r>
              <a:rPr lang="da-DK" dirty="0"/>
              <a:t>. </a:t>
            </a:r>
            <a:r>
              <a:rPr lang="da-DK" dirty="0" err="1"/>
              <a:t>Rename</a:t>
            </a:r>
            <a:r>
              <a:rPr lang="da-DK" dirty="0"/>
              <a:t> the </a:t>
            </a:r>
            <a:r>
              <a:rPr lang="da-DK" dirty="0" err="1"/>
              <a:t>document</a:t>
            </a:r>
            <a:r>
              <a:rPr lang="da-DK" dirty="0"/>
              <a:t> to ”index.html”. Be sure to </a:t>
            </a:r>
            <a:r>
              <a:rPr lang="da-DK" dirty="0" err="1"/>
              <a:t>change</a:t>
            </a:r>
            <a:r>
              <a:rPr lang="da-DK" dirty="0"/>
              <a:t> the file </a:t>
            </a:r>
            <a:r>
              <a:rPr lang="da-DK" dirty="0" err="1"/>
              <a:t>extension</a:t>
            </a:r>
            <a:r>
              <a:rPr lang="da-DK" dirty="0"/>
              <a:t> from .</a:t>
            </a:r>
            <a:r>
              <a:rPr lang="da-DK" dirty="0" err="1"/>
              <a:t>txt</a:t>
            </a:r>
            <a:r>
              <a:rPr lang="da-DK" dirty="0"/>
              <a:t> to .html. Keep </a:t>
            </a:r>
            <a:r>
              <a:rPr lang="da-DK" dirty="0" err="1"/>
              <a:t>this</a:t>
            </a:r>
            <a:r>
              <a:rPr lang="da-DK" dirty="0"/>
              <a:t> file open in </a:t>
            </a:r>
            <a:r>
              <a:rPr lang="da-DK" dirty="0" err="1"/>
              <a:t>both</a:t>
            </a:r>
            <a:r>
              <a:rPr lang="da-DK" dirty="0"/>
              <a:t>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editor and browser.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5287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first</a:t>
            </a:r>
            <a:r>
              <a:rPr lang="da-DK" dirty="0"/>
              <a:t> </a:t>
            </a:r>
            <a:r>
              <a:rPr lang="da-DK" dirty="0" err="1"/>
              <a:t>codes</a:t>
            </a:r>
            <a:r>
              <a:rPr lang="da-DK" dirty="0"/>
              <a:t>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9050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structure</a:t>
            </a:r>
            <a:r>
              <a:rPr lang="da-DK" dirty="0"/>
              <a:t> of html with </a:t>
            </a:r>
            <a:r>
              <a:rPr lang="da-DK" dirty="0" err="1"/>
              <a:t>its</a:t>
            </a:r>
            <a:r>
              <a:rPr lang="da-DK" dirty="0"/>
              <a:t> elements, </a:t>
            </a:r>
            <a:r>
              <a:rPr lang="da-DK" dirty="0" err="1"/>
              <a:t>consisting</a:t>
            </a:r>
            <a:r>
              <a:rPr lang="da-DK" dirty="0"/>
              <a:t> of start tags and end tags.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4701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html </a:t>
            </a:r>
            <a:r>
              <a:rPr lang="da-DK" dirty="0" err="1"/>
              <a:t>structure</a:t>
            </a:r>
            <a:r>
              <a:rPr lang="da-DK" dirty="0"/>
              <a:t> in an html file. </a:t>
            </a:r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which</a:t>
            </a:r>
            <a:r>
              <a:rPr lang="da-DK" dirty="0"/>
              <a:t> type of element is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placed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654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2006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Recap</a:t>
            </a:r>
            <a:r>
              <a:rPr lang="da-DK" dirty="0"/>
              <a:t>. Elements, tags and </a:t>
            </a:r>
            <a:r>
              <a:rPr lang="da-DK" dirty="0" err="1"/>
              <a:t>attributes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31681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Recap</a:t>
            </a:r>
            <a:r>
              <a:rPr lang="da-DK" dirty="0"/>
              <a:t>. The </a:t>
            </a:r>
            <a:r>
              <a:rPr lang="da-DK" dirty="0" err="1"/>
              <a:t>code</a:t>
            </a:r>
            <a:r>
              <a:rPr lang="da-DK" dirty="0"/>
              <a:t> as it </a:t>
            </a:r>
            <a:r>
              <a:rPr lang="da-DK" dirty="0" err="1"/>
              <a:t>ought</a:t>
            </a:r>
            <a:r>
              <a:rPr lang="da-DK" dirty="0"/>
              <a:t> to look </a:t>
            </a:r>
            <a:r>
              <a:rPr lang="da-DK" dirty="0" err="1"/>
              <a:t>before</a:t>
            </a:r>
            <a:r>
              <a:rPr lang="da-DK" dirty="0"/>
              <a:t> </a:t>
            </a:r>
            <a:r>
              <a:rPr lang="da-DK" dirty="0" err="1"/>
              <a:t>we</a:t>
            </a:r>
            <a:r>
              <a:rPr lang="da-DK" dirty="0"/>
              <a:t> start </a:t>
            </a:r>
            <a:r>
              <a:rPr lang="da-DK" dirty="0" err="1"/>
              <a:t>chapter</a:t>
            </a:r>
            <a:r>
              <a:rPr lang="da-DK" dirty="0"/>
              <a:t> 3.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37059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Create</a:t>
            </a:r>
            <a:r>
              <a:rPr lang="da-DK" dirty="0"/>
              <a:t> a new file </a:t>
            </a:r>
            <a:r>
              <a:rPr lang="da-DK" dirty="0" err="1"/>
              <a:t>named</a:t>
            </a:r>
            <a:r>
              <a:rPr lang="da-DK" dirty="0"/>
              <a:t> ”global.css” (</a:t>
            </a:r>
            <a:r>
              <a:rPr lang="da-DK" dirty="0" err="1"/>
              <a:t>remember</a:t>
            </a:r>
            <a:r>
              <a:rPr lang="da-DK" dirty="0"/>
              <a:t> to </a:t>
            </a:r>
            <a:r>
              <a:rPr lang="da-DK" dirty="0" err="1"/>
              <a:t>remove</a:t>
            </a:r>
            <a:r>
              <a:rPr lang="da-DK" dirty="0"/>
              <a:t> the default </a:t>
            </a:r>
            <a:r>
              <a:rPr lang="da-DK" dirty="0" err="1"/>
              <a:t>extension</a:t>
            </a:r>
            <a:r>
              <a:rPr lang="da-DK" dirty="0"/>
              <a:t>) in a new folder </a:t>
            </a:r>
            <a:r>
              <a:rPr lang="da-DK" dirty="0" err="1"/>
              <a:t>named</a:t>
            </a:r>
            <a:r>
              <a:rPr lang="da-DK" dirty="0"/>
              <a:t> ”css”. Write a &lt;link&gt; element in the html file to </a:t>
            </a:r>
            <a:r>
              <a:rPr lang="da-DK" dirty="0" err="1"/>
              <a:t>create</a:t>
            </a:r>
            <a:r>
              <a:rPr lang="da-DK" dirty="0"/>
              <a:t> a </a:t>
            </a:r>
            <a:r>
              <a:rPr lang="da-DK" dirty="0" err="1"/>
              <a:t>connection</a:t>
            </a:r>
            <a:r>
              <a:rPr lang="da-DK" dirty="0"/>
              <a:t> to the new css file.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6483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Not all elements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contain</a:t>
            </a:r>
            <a:r>
              <a:rPr lang="da-DK" dirty="0"/>
              <a:t> content. </a:t>
            </a:r>
            <a:r>
              <a:rPr lang="da-DK" dirty="0" err="1"/>
              <a:t>Also</a:t>
            </a:r>
            <a:r>
              <a:rPr lang="da-DK" dirty="0"/>
              <a:t> so-</a:t>
            </a:r>
            <a:r>
              <a:rPr lang="da-DK" dirty="0" err="1"/>
              <a:t>called</a:t>
            </a:r>
            <a:r>
              <a:rPr lang="da-DK" dirty="0"/>
              <a:t> </a:t>
            </a:r>
            <a:r>
              <a:rPr lang="da-DK" dirty="0" err="1"/>
              <a:t>void</a:t>
            </a:r>
            <a:r>
              <a:rPr lang="da-DK" dirty="0"/>
              <a:t> elements with an end tag </a:t>
            </a:r>
            <a:r>
              <a:rPr lang="da-DK" dirty="0" err="1"/>
              <a:t>exist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4994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first</a:t>
            </a:r>
            <a:r>
              <a:rPr lang="da-DK" dirty="0"/>
              <a:t> css </a:t>
            </a:r>
            <a:r>
              <a:rPr lang="da-DK" dirty="0" err="1"/>
              <a:t>codes</a:t>
            </a:r>
            <a:r>
              <a:rPr lang="da-DK" dirty="0"/>
              <a:t>. Css </a:t>
            </a:r>
            <a:r>
              <a:rPr lang="da-DK" dirty="0" err="1"/>
              <a:t>consists</a:t>
            </a:r>
            <a:r>
              <a:rPr lang="da-DK" dirty="0"/>
              <a:t> of </a:t>
            </a:r>
            <a:r>
              <a:rPr lang="da-DK" dirty="0" err="1"/>
              <a:t>selectors</a:t>
            </a:r>
            <a:r>
              <a:rPr lang="da-DK" dirty="0"/>
              <a:t> with a set of properties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contain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or more </a:t>
            </a:r>
            <a:r>
              <a:rPr lang="da-DK" dirty="0" err="1"/>
              <a:t>values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27372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box</a:t>
            </a:r>
            <a:r>
              <a:rPr lang="da-DK" dirty="0"/>
              <a:t> model </a:t>
            </a:r>
            <a:r>
              <a:rPr lang="da-DK" dirty="0" err="1"/>
              <a:t>define</a:t>
            </a:r>
            <a:r>
              <a:rPr lang="da-DK" dirty="0"/>
              <a:t> </a:t>
            </a:r>
            <a:r>
              <a:rPr lang="da-DK" dirty="0" err="1"/>
              <a:t>how</a:t>
            </a:r>
            <a:r>
              <a:rPr lang="da-DK" dirty="0"/>
              <a:t> </a:t>
            </a:r>
            <a:r>
              <a:rPr lang="da-DK" dirty="0" err="1"/>
              <a:t>sizes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added</a:t>
            </a:r>
            <a:r>
              <a:rPr lang="da-DK" dirty="0"/>
              <a:t> up. The </a:t>
            </a:r>
            <a:r>
              <a:rPr lang="da-DK" dirty="0" err="1"/>
              <a:t>space</a:t>
            </a:r>
            <a:r>
              <a:rPr lang="da-DK" dirty="0"/>
              <a:t> for the content set with ”</a:t>
            </a:r>
            <a:r>
              <a:rPr lang="da-DK" dirty="0" err="1"/>
              <a:t>width</a:t>
            </a:r>
            <a:r>
              <a:rPr lang="da-DK" dirty="0"/>
              <a:t>” and ”</a:t>
            </a:r>
            <a:r>
              <a:rPr lang="da-DK" dirty="0" err="1"/>
              <a:t>height</a:t>
            </a:r>
            <a:r>
              <a:rPr lang="da-DK" dirty="0"/>
              <a:t>” must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added</a:t>
            </a:r>
            <a:r>
              <a:rPr lang="da-DK" dirty="0"/>
              <a:t> to the border </a:t>
            </a:r>
            <a:r>
              <a:rPr lang="da-DK" dirty="0" err="1"/>
              <a:t>thickness</a:t>
            </a:r>
            <a:r>
              <a:rPr lang="da-DK" dirty="0"/>
              <a:t> as </a:t>
            </a:r>
            <a:r>
              <a:rPr lang="da-DK" dirty="0" err="1"/>
              <a:t>well</a:t>
            </a:r>
            <a:r>
              <a:rPr lang="da-DK" dirty="0"/>
              <a:t> as </a:t>
            </a:r>
            <a:r>
              <a:rPr lang="da-DK" dirty="0" err="1"/>
              <a:t>any</a:t>
            </a:r>
            <a:r>
              <a:rPr lang="da-DK" dirty="0"/>
              <a:t> ”</a:t>
            </a:r>
            <a:r>
              <a:rPr lang="da-DK" dirty="0" err="1"/>
              <a:t>padding</a:t>
            </a:r>
            <a:r>
              <a:rPr lang="da-DK" dirty="0"/>
              <a:t>”, </a:t>
            </a:r>
            <a:r>
              <a:rPr lang="da-DK" dirty="0" err="1"/>
              <a:t>before</a:t>
            </a:r>
            <a:r>
              <a:rPr lang="da-DK" dirty="0"/>
              <a:t> </a:t>
            </a:r>
            <a:r>
              <a:rPr lang="da-DK" dirty="0" err="1"/>
              <a:t>we</a:t>
            </a:r>
            <a:r>
              <a:rPr lang="da-DK" dirty="0"/>
              <a:t> have the </a:t>
            </a:r>
            <a:r>
              <a:rPr lang="da-DK" dirty="0" err="1"/>
              <a:t>size</a:t>
            </a:r>
            <a:r>
              <a:rPr lang="da-DK" dirty="0"/>
              <a:t> of the </a:t>
            </a:r>
            <a:r>
              <a:rPr lang="da-DK" dirty="0" err="1"/>
              <a:t>box</a:t>
            </a:r>
            <a:r>
              <a:rPr lang="da-DK" dirty="0"/>
              <a:t>. The </a:t>
            </a:r>
            <a:r>
              <a:rPr lang="da-DK" dirty="0" err="1"/>
              <a:t>box</a:t>
            </a:r>
            <a:r>
              <a:rPr lang="da-DK" dirty="0"/>
              <a:t> is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larger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the set ”</a:t>
            </a:r>
            <a:r>
              <a:rPr lang="da-DK" dirty="0" err="1"/>
              <a:t>width</a:t>
            </a:r>
            <a:r>
              <a:rPr lang="da-DK" dirty="0"/>
              <a:t>” and ”</a:t>
            </a:r>
            <a:r>
              <a:rPr lang="da-DK" dirty="0" err="1"/>
              <a:t>height</a:t>
            </a:r>
            <a:r>
              <a:rPr lang="da-DK" dirty="0"/>
              <a:t>”. Margin is not </a:t>
            </a:r>
            <a:r>
              <a:rPr lang="da-DK" dirty="0" err="1"/>
              <a:t>adding</a:t>
            </a:r>
            <a:r>
              <a:rPr lang="da-DK" dirty="0"/>
              <a:t> to the </a:t>
            </a:r>
            <a:r>
              <a:rPr lang="da-DK" dirty="0" err="1"/>
              <a:t>box</a:t>
            </a:r>
            <a:r>
              <a:rPr lang="da-DK" dirty="0"/>
              <a:t> </a:t>
            </a:r>
            <a:r>
              <a:rPr lang="da-DK" dirty="0" err="1"/>
              <a:t>size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96137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Floating</a:t>
            </a:r>
            <a:r>
              <a:rPr lang="da-DK" dirty="0"/>
              <a:t> </a:t>
            </a:r>
            <a:r>
              <a:rPr lang="da-DK" dirty="0" err="1"/>
              <a:t>boxes</a:t>
            </a:r>
            <a:r>
              <a:rPr lang="da-DK" dirty="0"/>
              <a:t> with the ”</a:t>
            </a:r>
            <a:r>
              <a:rPr lang="da-DK" dirty="0" err="1"/>
              <a:t>float</a:t>
            </a:r>
            <a:r>
              <a:rPr lang="da-DK" dirty="0"/>
              <a:t>” </a:t>
            </a:r>
            <a:r>
              <a:rPr lang="da-DK" dirty="0" err="1"/>
              <a:t>property</a:t>
            </a:r>
            <a:r>
              <a:rPr lang="da-DK" dirty="0"/>
              <a:t> </a:t>
            </a:r>
            <a:r>
              <a:rPr lang="da-DK" dirty="0" err="1"/>
              <a:t>controls</a:t>
            </a:r>
            <a:r>
              <a:rPr lang="da-DK" dirty="0"/>
              <a:t> </a:t>
            </a:r>
            <a:r>
              <a:rPr lang="da-DK" dirty="0" err="1"/>
              <a:t>positioning</a:t>
            </a:r>
            <a:r>
              <a:rPr lang="da-DK" dirty="0"/>
              <a:t> of </a:t>
            </a:r>
            <a:r>
              <a:rPr lang="da-DK" dirty="0" err="1"/>
              <a:t>box</a:t>
            </a:r>
            <a:r>
              <a:rPr lang="da-DK" dirty="0"/>
              <a:t> elements.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40655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images </a:t>
            </a:r>
            <a:r>
              <a:rPr lang="da-DK" dirty="0" err="1"/>
              <a:t>are</a:t>
            </a:r>
            <a:r>
              <a:rPr lang="da-DK" dirty="0"/>
              <a:t>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added</a:t>
            </a:r>
            <a:r>
              <a:rPr lang="da-DK" dirty="0"/>
              <a:t>. </a:t>
            </a:r>
            <a:r>
              <a:rPr lang="da-DK" dirty="0" err="1"/>
              <a:t>Pick</a:t>
            </a:r>
            <a:r>
              <a:rPr lang="da-DK" dirty="0"/>
              <a:t> up </a:t>
            </a:r>
            <a:r>
              <a:rPr lang="da-DK" dirty="0" err="1"/>
              <a:t>graphical</a:t>
            </a:r>
            <a:r>
              <a:rPr lang="da-DK" dirty="0"/>
              <a:t> </a:t>
            </a:r>
            <a:r>
              <a:rPr lang="da-DK" dirty="0" err="1"/>
              <a:t>materials</a:t>
            </a:r>
            <a:r>
              <a:rPr lang="da-DK" dirty="0"/>
              <a:t> on the </a:t>
            </a:r>
            <a:r>
              <a:rPr lang="da-DK" dirty="0" err="1"/>
              <a:t>website’s</a:t>
            </a:r>
            <a:r>
              <a:rPr lang="da-DK" dirty="0"/>
              <a:t> </a:t>
            </a:r>
            <a:r>
              <a:rPr lang="da-DK" dirty="0" err="1"/>
              <a:t>resource</a:t>
            </a:r>
            <a:r>
              <a:rPr lang="da-DK" dirty="0"/>
              <a:t> page. The </a:t>
            </a:r>
            <a:r>
              <a:rPr lang="da-DK" dirty="0" err="1"/>
              <a:t>teacher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</a:t>
            </a:r>
            <a:r>
              <a:rPr lang="da-DK" dirty="0" err="1"/>
              <a:t>click</a:t>
            </a:r>
            <a:r>
              <a:rPr lang="da-DK" dirty="0"/>
              <a:t> and show the page. </a:t>
            </a:r>
            <a:r>
              <a:rPr lang="da-DK" dirty="0" err="1"/>
              <a:t>Then</a:t>
            </a:r>
            <a:r>
              <a:rPr lang="da-DK" dirty="0"/>
              <a:t> an ”images” folder is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created</a:t>
            </a:r>
            <a:r>
              <a:rPr lang="da-DK" dirty="0"/>
              <a:t>, in </a:t>
            </a:r>
            <a:r>
              <a:rPr lang="da-DK" dirty="0" err="1"/>
              <a:t>which</a:t>
            </a:r>
            <a:r>
              <a:rPr lang="da-DK" dirty="0"/>
              <a:t> the image is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placed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28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8856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&lt;</a:t>
            </a:r>
            <a:r>
              <a:rPr lang="da-DK" dirty="0" err="1"/>
              <a:t>img</a:t>
            </a:r>
            <a:r>
              <a:rPr lang="da-DK" dirty="0"/>
              <a:t>&gt; element is </a:t>
            </a:r>
            <a:r>
              <a:rPr lang="da-DK" dirty="0" err="1"/>
              <a:t>added</a:t>
            </a:r>
            <a:r>
              <a:rPr lang="da-DK" dirty="0"/>
              <a:t> to the html </a:t>
            </a:r>
            <a:r>
              <a:rPr lang="da-DK" dirty="0" err="1"/>
              <a:t>code</a:t>
            </a:r>
            <a:r>
              <a:rPr lang="da-DK" dirty="0"/>
              <a:t> with </a:t>
            </a:r>
            <a:r>
              <a:rPr lang="da-DK" dirty="0" err="1"/>
              <a:t>several</a:t>
            </a:r>
            <a:r>
              <a:rPr lang="da-DK" dirty="0"/>
              <a:t> </a:t>
            </a:r>
            <a:r>
              <a:rPr lang="da-DK" dirty="0" err="1"/>
              <a:t>attributes</a:t>
            </a:r>
            <a:r>
              <a:rPr lang="da-DK" dirty="0"/>
              <a:t>. Relative </a:t>
            </a:r>
            <a:r>
              <a:rPr lang="da-DK" dirty="0" err="1"/>
              <a:t>vs</a:t>
            </a:r>
            <a:r>
              <a:rPr lang="da-DK" dirty="0"/>
              <a:t> </a:t>
            </a:r>
            <a:r>
              <a:rPr lang="da-DK" dirty="0" err="1"/>
              <a:t>absolute</a:t>
            </a:r>
            <a:r>
              <a:rPr lang="da-DK" dirty="0"/>
              <a:t> </a:t>
            </a:r>
            <a:r>
              <a:rPr lang="da-DK" dirty="0" err="1"/>
              <a:t>paths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discussed</a:t>
            </a:r>
            <a:r>
              <a:rPr lang="da-DK" dirty="0"/>
              <a:t> </a:t>
            </a:r>
            <a:r>
              <a:rPr lang="da-DK" dirty="0" err="1"/>
              <a:t>here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56797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This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block</a:t>
            </a:r>
            <a:r>
              <a:rPr lang="da-DK" dirty="0"/>
              <a:t> is </a:t>
            </a:r>
            <a:r>
              <a:rPr lang="da-DK" dirty="0" err="1"/>
              <a:t>written</a:t>
            </a:r>
            <a:r>
              <a:rPr lang="da-DK" dirty="0"/>
              <a:t> </a:t>
            </a:r>
            <a:r>
              <a:rPr lang="da-DK" dirty="0" err="1"/>
              <a:t>during</a:t>
            </a:r>
            <a:r>
              <a:rPr lang="da-DK" dirty="0"/>
              <a:t> the </a:t>
            </a:r>
            <a:r>
              <a:rPr lang="da-DK" dirty="0" err="1"/>
              <a:t>chapter</a:t>
            </a:r>
            <a:r>
              <a:rPr lang="da-DK" dirty="0"/>
              <a:t>. It shows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several</a:t>
            </a:r>
            <a:r>
              <a:rPr lang="da-DK" dirty="0"/>
              <a:t> </a:t>
            </a:r>
            <a:r>
              <a:rPr lang="da-DK" dirty="0" err="1"/>
              <a:t>values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added</a:t>
            </a:r>
            <a:r>
              <a:rPr lang="da-DK" dirty="0"/>
              <a:t>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</a:t>
            </a:r>
            <a:r>
              <a:rPr lang="da-DK" dirty="0" err="1"/>
              <a:t>property</a:t>
            </a:r>
            <a:r>
              <a:rPr lang="da-DK" dirty="0"/>
              <a:t> in </a:t>
            </a:r>
            <a:r>
              <a:rPr lang="da-DK" dirty="0" err="1"/>
              <a:t>certain</a:t>
            </a:r>
            <a:r>
              <a:rPr lang="da-DK" dirty="0"/>
              <a:t> cases.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31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53538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four</a:t>
            </a:r>
            <a:r>
              <a:rPr lang="da-DK" dirty="0"/>
              <a:t> </a:t>
            </a:r>
            <a:r>
              <a:rPr lang="da-DK" dirty="0" err="1"/>
              <a:t>values</a:t>
            </a:r>
            <a:r>
              <a:rPr lang="da-DK" dirty="0"/>
              <a:t> </a:t>
            </a:r>
            <a:r>
              <a:rPr lang="da-DK" dirty="0" err="1"/>
              <a:t>represent</a:t>
            </a:r>
            <a:r>
              <a:rPr lang="da-DK" dirty="0"/>
              <a:t> the </a:t>
            </a:r>
            <a:r>
              <a:rPr lang="da-DK" dirty="0" err="1"/>
              <a:t>value</a:t>
            </a:r>
            <a:r>
              <a:rPr lang="da-DK" dirty="0"/>
              <a:t> </a:t>
            </a:r>
            <a:r>
              <a:rPr lang="da-DK" dirty="0" err="1"/>
              <a:t>towards</a:t>
            </a:r>
            <a:r>
              <a:rPr lang="da-DK" dirty="0"/>
              <a:t> </a:t>
            </a:r>
            <a:r>
              <a:rPr lang="da-DK" dirty="0" err="1"/>
              <a:t>each</a:t>
            </a:r>
            <a:r>
              <a:rPr lang="da-DK" dirty="0"/>
              <a:t> side as </a:t>
            </a:r>
            <a:r>
              <a:rPr lang="da-DK" dirty="0" err="1"/>
              <a:t>read</a:t>
            </a:r>
            <a:r>
              <a:rPr lang="da-DK" dirty="0"/>
              <a:t> </a:t>
            </a:r>
            <a:r>
              <a:rPr lang="da-DK" dirty="0" err="1"/>
              <a:t>clockwise</a:t>
            </a:r>
            <a:r>
              <a:rPr lang="da-DK" dirty="0"/>
              <a:t> </a:t>
            </a:r>
            <a:r>
              <a:rPr lang="da-DK" dirty="0" err="1"/>
              <a:t>around</a:t>
            </a:r>
            <a:r>
              <a:rPr lang="da-DK" dirty="0"/>
              <a:t> the </a:t>
            </a:r>
            <a:r>
              <a:rPr lang="da-DK" dirty="0" err="1"/>
              <a:t>box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82092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different</a:t>
            </a:r>
            <a:r>
              <a:rPr lang="da-DK" dirty="0"/>
              <a:t> </a:t>
            </a:r>
            <a:r>
              <a:rPr lang="da-DK" dirty="0" err="1"/>
              <a:t>possibilities</a:t>
            </a:r>
            <a:r>
              <a:rPr lang="da-DK" dirty="0"/>
              <a:t> of multiple </a:t>
            </a:r>
            <a:r>
              <a:rPr lang="da-DK" dirty="0" err="1"/>
              <a:t>number</a:t>
            </a:r>
            <a:r>
              <a:rPr lang="da-DK" dirty="0"/>
              <a:t> </a:t>
            </a:r>
            <a:r>
              <a:rPr lang="da-DK" dirty="0" err="1"/>
              <a:t>values</a:t>
            </a:r>
            <a:r>
              <a:rPr lang="da-DK" dirty="0"/>
              <a:t> in a </a:t>
            </a:r>
            <a:r>
              <a:rPr lang="da-DK" dirty="0" err="1"/>
              <a:t>property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69520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These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blocks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written</a:t>
            </a:r>
            <a:r>
              <a:rPr lang="da-DK" dirty="0"/>
              <a:t> </a:t>
            </a:r>
            <a:r>
              <a:rPr lang="da-DK" dirty="0" err="1"/>
              <a:t>during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chapter</a:t>
            </a:r>
            <a:r>
              <a:rPr lang="da-DK" dirty="0"/>
              <a:t>. A </a:t>
            </a:r>
            <a:r>
              <a:rPr lang="da-DK" dirty="0" err="1"/>
              <a:t>block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positioned</a:t>
            </a:r>
            <a:r>
              <a:rPr lang="da-DK" dirty="0"/>
              <a:t> </a:t>
            </a:r>
            <a:r>
              <a:rPr lang="da-DK" dirty="0" err="1"/>
              <a:t>according</a:t>
            </a:r>
            <a:r>
              <a:rPr lang="da-DK" dirty="0"/>
              <a:t> to the </a:t>
            </a:r>
            <a:r>
              <a:rPr lang="da-DK" dirty="0" err="1"/>
              <a:t>edge</a:t>
            </a:r>
            <a:r>
              <a:rPr lang="da-DK" dirty="0"/>
              <a:t> of a </a:t>
            </a:r>
            <a:r>
              <a:rPr lang="da-DK" dirty="0" err="1"/>
              <a:t>box</a:t>
            </a:r>
            <a:r>
              <a:rPr lang="da-DK" dirty="0"/>
              <a:t> with ”</a:t>
            </a:r>
            <a:r>
              <a:rPr lang="da-DK" dirty="0" err="1"/>
              <a:t>coordinates</a:t>
            </a:r>
            <a:r>
              <a:rPr lang="da-DK" dirty="0"/>
              <a:t>” by </a:t>
            </a:r>
            <a:r>
              <a:rPr lang="da-DK" dirty="0" err="1"/>
              <a:t>using</a:t>
            </a:r>
            <a:r>
              <a:rPr lang="da-DK" dirty="0"/>
              <a:t> the ”position” </a:t>
            </a:r>
            <a:r>
              <a:rPr lang="da-DK" dirty="0" err="1"/>
              <a:t>property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144435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An </a:t>
            </a:r>
            <a:r>
              <a:rPr lang="da-DK" dirty="0" err="1"/>
              <a:t>absolutely</a:t>
            </a:r>
            <a:r>
              <a:rPr lang="da-DK" dirty="0"/>
              <a:t> </a:t>
            </a:r>
            <a:r>
              <a:rPr lang="da-DK" dirty="0" err="1"/>
              <a:t>placed</a:t>
            </a:r>
            <a:r>
              <a:rPr lang="da-DK" dirty="0"/>
              <a:t> </a:t>
            </a:r>
            <a:r>
              <a:rPr lang="da-DK" dirty="0" err="1"/>
              <a:t>box</a:t>
            </a:r>
            <a:r>
              <a:rPr lang="da-DK" dirty="0"/>
              <a:t> </a:t>
            </a:r>
            <a:r>
              <a:rPr lang="da-DK" dirty="0" err="1"/>
              <a:t>loses</a:t>
            </a:r>
            <a:r>
              <a:rPr lang="da-DK" dirty="0"/>
              <a:t> </a:t>
            </a:r>
            <a:r>
              <a:rPr lang="da-DK" dirty="0" err="1"/>
              <a:t>its</a:t>
            </a:r>
            <a:r>
              <a:rPr lang="da-DK" dirty="0"/>
              <a:t> </a:t>
            </a:r>
            <a:r>
              <a:rPr lang="da-DK" dirty="0" err="1"/>
              <a:t>entire</a:t>
            </a:r>
            <a:r>
              <a:rPr lang="da-DK" dirty="0"/>
              <a:t> ”</a:t>
            </a:r>
            <a:r>
              <a:rPr lang="da-DK" dirty="0" err="1"/>
              <a:t>filling</a:t>
            </a:r>
            <a:r>
              <a:rPr lang="da-DK" dirty="0"/>
              <a:t>” on the page and is </a:t>
            </a:r>
            <a:r>
              <a:rPr lang="da-DK" dirty="0" err="1"/>
              <a:t>placed</a:t>
            </a:r>
            <a:r>
              <a:rPr lang="da-DK" dirty="0"/>
              <a:t> on the page as a sticker, so to </a:t>
            </a:r>
            <a:r>
              <a:rPr lang="da-DK" dirty="0" err="1"/>
              <a:t>say</a:t>
            </a:r>
            <a:r>
              <a:rPr lang="da-DK" dirty="0"/>
              <a:t>. ”</a:t>
            </a:r>
            <a:r>
              <a:rPr lang="da-DK" dirty="0" err="1"/>
              <a:t>bottom</a:t>
            </a:r>
            <a:r>
              <a:rPr lang="da-DK" dirty="0"/>
              <a:t>” and ”top” (and </a:t>
            </a:r>
            <a:r>
              <a:rPr lang="da-DK" dirty="0" err="1"/>
              <a:t>equivalent</a:t>
            </a:r>
            <a:r>
              <a:rPr lang="da-DK" dirty="0"/>
              <a:t>) position the </a:t>
            </a:r>
            <a:r>
              <a:rPr lang="da-DK" dirty="0" err="1"/>
              <a:t>box</a:t>
            </a:r>
            <a:r>
              <a:rPr lang="da-DK" dirty="0"/>
              <a:t> as </a:t>
            </a:r>
            <a:r>
              <a:rPr lang="da-DK" dirty="0" err="1"/>
              <a:t>coordinates</a:t>
            </a:r>
            <a:r>
              <a:rPr lang="da-DK" dirty="0"/>
              <a:t>. </a:t>
            </a:r>
            <a:r>
              <a:rPr lang="da-DK" dirty="0" err="1"/>
              <a:t>Those</a:t>
            </a:r>
            <a:r>
              <a:rPr lang="da-DK" dirty="0"/>
              <a:t> </a:t>
            </a:r>
            <a:r>
              <a:rPr lang="da-DK" dirty="0" err="1"/>
              <a:t>coordinates</a:t>
            </a:r>
            <a:r>
              <a:rPr lang="da-DK" dirty="0"/>
              <a:t> </a:t>
            </a:r>
            <a:r>
              <a:rPr lang="da-DK" dirty="0" err="1"/>
              <a:t>define</a:t>
            </a:r>
            <a:r>
              <a:rPr lang="da-DK" dirty="0"/>
              <a:t> the distances to the </a:t>
            </a:r>
            <a:r>
              <a:rPr lang="da-DK" dirty="0" err="1"/>
              <a:t>surrounding</a:t>
            </a:r>
            <a:r>
              <a:rPr lang="da-DK" dirty="0"/>
              <a:t> reference. By default, </a:t>
            </a:r>
            <a:r>
              <a:rPr lang="da-DK" dirty="0" err="1"/>
              <a:t>this</a:t>
            </a:r>
            <a:r>
              <a:rPr lang="da-DK" dirty="0"/>
              <a:t> reference is the screen </a:t>
            </a:r>
            <a:r>
              <a:rPr lang="da-DK" dirty="0" err="1"/>
              <a:t>edges</a:t>
            </a:r>
            <a:r>
              <a:rPr lang="da-DK" dirty="0"/>
              <a:t> (browser </a:t>
            </a:r>
            <a:r>
              <a:rPr lang="da-DK" dirty="0" err="1"/>
              <a:t>window</a:t>
            </a:r>
            <a:r>
              <a:rPr lang="da-DK" dirty="0"/>
              <a:t> </a:t>
            </a:r>
            <a:r>
              <a:rPr lang="da-DK" dirty="0" err="1"/>
              <a:t>edges</a:t>
            </a:r>
            <a:r>
              <a:rPr lang="da-DK" dirty="0"/>
              <a:t>). To have the </a:t>
            </a:r>
            <a:r>
              <a:rPr lang="da-DK" dirty="0" err="1"/>
              <a:t>box</a:t>
            </a:r>
            <a:r>
              <a:rPr lang="da-DK" dirty="0"/>
              <a:t> </a:t>
            </a:r>
            <a:r>
              <a:rPr lang="da-DK" dirty="0" err="1"/>
              <a:t>positioning</a:t>
            </a:r>
            <a:r>
              <a:rPr lang="da-DK" dirty="0"/>
              <a:t> </a:t>
            </a:r>
            <a:r>
              <a:rPr lang="da-DK" dirty="0" err="1"/>
              <a:t>itself</a:t>
            </a:r>
            <a:r>
              <a:rPr lang="da-DK" dirty="0"/>
              <a:t> </a:t>
            </a:r>
            <a:r>
              <a:rPr lang="da-DK" dirty="0" err="1"/>
              <a:t>absolutely</a:t>
            </a:r>
            <a:r>
              <a:rPr lang="da-DK" dirty="0"/>
              <a:t> </a:t>
            </a:r>
            <a:r>
              <a:rPr lang="da-DK" dirty="0" err="1"/>
              <a:t>according</a:t>
            </a:r>
            <a:r>
              <a:rPr lang="da-DK" dirty="0"/>
              <a:t> to the </a:t>
            </a:r>
            <a:r>
              <a:rPr lang="da-DK" dirty="0" err="1"/>
              <a:t>surrounding</a:t>
            </a:r>
            <a:r>
              <a:rPr lang="da-DK" dirty="0"/>
              <a:t> </a:t>
            </a:r>
            <a:r>
              <a:rPr lang="da-DK" dirty="0" err="1"/>
              <a:t>box</a:t>
            </a:r>
            <a:r>
              <a:rPr lang="da-DK" dirty="0"/>
              <a:t> </a:t>
            </a:r>
            <a:r>
              <a:rPr lang="da-DK" dirty="0" err="1"/>
              <a:t>rather</a:t>
            </a:r>
            <a:r>
              <a:rPr lang="da-DK" dirty="0"/>
              <a:t> </a:t>
            </a:r>
            <a:r>
              <a:rPr lang="da-DK" dirty="0" err="1"/>
              <a:t>than</a:t>
            </a:r>
            <a:r>
              <a:rPr lang="da-DK" dirty="0"/>
              <a:t> the screen, </a:t>
            </a:r>
            <a:r>
              <a:rPr lang="da-DK" dirty="0" err="1"/>
              <a:t>we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add</a:t>
            </a:r>
            <a:r>
              <a:rPr lang="da-DK" dirty="0"/>
              <a:t> a ”position: relative” (or </a:t>
            </a:r>
            <a:r>
              <a:rPr lang="da-DK" dirty="0" err="1"/>
              <a:t>other</a:t>
            </a:r>
            <a:r>
              <a:rPr lang="da-DK" dirty="0"/>
              <a:t> ”position” </a:t>
            </a:r>
            <a:r>
              <a:rPr lang="da-DK" dirty="0" err="1"/>
              <a:t>value</a:t>
            </a:r>
            <a:r>
              <a:rPr lang="da-DK" dirty="0"/>
              <a:t>) on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surrounding</a:t>
            </a:r>
            <a:r>
              <a:rPr lang="da-DK" dirty="0"/>
              <a:t> </a:t>
            </a:r>
            <a:r>
              <a:rPr lang="da-DK" dirty="0" err="1"/>
              <a:t>box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36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7683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In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chapter</a:t>
            </a:r>
            <a:r>
              <a:rPr lang="da-DK" dirty="0"/>
              <a:t> </a:t>
            </a:r>
            <a:r>
              <a:rPr lang="da-DK" dirty="0" err="1"/>
              <a:t>these</a:t>
            </a:r>
            <a:r>
              <a:rPr lang="da-DK" dirty="0"/>
              <a:t> lines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written</a:t>
            </a:r>
            <a:r>
              <a:rPr lang="da-DK" dirty="0"/>
              <a:t>.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collect</a:t>
            </a:r>
            <a:r>
              <a:rPr lang="da-DK" dirty="0"/>
              <a:t>, not just </a:t>
            </a:r>
            <a:r>
              <a:rPr lang="da-DK" dirty="0" err="1"/>
              <a:t>several</a:t>
            </a:r>
            <a:r>
              <a:rPr lang="da-DK" dirty="0"/>
              <a:t> </a:t>
            </a:r>
            <a:r>
              <a:rPr lang="da-DK" dirty="0" err="1"/>
              <a:t>values</a:t>
            </a:r>
            <a:r>
              <a:rPr lang="da-DK" dirty="0"/>
              <a:t>, but </a:t>
            </a:r>
            <a:r>
              <a:rPr lang="da-DK" dirty="0" err="1"/>
              <a:t>several</a:t>
            </a:r>
            <a:r>
              <a:rPr lang="da-DK" dirty="0"/>
              <a:t> *</a:t>
            </a:r>
            <a:r>
              <a:rPr lang="da-DK" dirty="0" err="1"/>
              <a:t>different</a:t>
            </a:r>
            <a:r>
              <a:rPr lang="da-DK" dirty="0"/>
              <a:t> types* of </a:t>
            </a:r>
            <a:r>
              <a:rPr lang="da-DK" dirty="0" err="1"/>
              <a:t>values</a:t>
            </a:r>
            <a:r>
              <a:rPr lang="da-DK" dirty="0"/>
              <a:t> in </a:t>
            </a:r>
            <a:r>
              <a:rPr lang="da-DK" dirty="0" err="1"/>
              <a:t>one</a:t>
            </a:r>
            <a:r>
              <a:rPr lang="da-DK" dirty="0"/>
              <a:t> </a:t>
            </a:r>
            <a:r>
              <a:rPr lang="da-DK" dirty="0" err="1"/>
              <a:t>property</a:t>
            </a:r>
            <a:r>
              <a:rPr lang="da-DK" dirty="0"/>
              <a:t>. </a:t>
            </a:r>
            <a:r>
              <a:rPr lang="da-DK" dirty="0" err="1"/>
              <a:t>These</a:t>
            </a:r>
            <a:r>
              <a:rPr lang="da-DK" dirty="0"/>
              <a:t> </a:t>
            </a:r>
            <a:r>
              <a:rPr lang="da-DK" dirty="0" err="1"/>
              <a:t>collected</a:t>
            </a:r>
            <a:r>
              <a:rPr lang="da-DK" dirty="0"/>
              <a:t> </a:t>
            </a:r>
            <a:r>
              <a:rPr lang="da-DK" dirty="0" err="1"/>
              <a:t>values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set </a:t>
            </a:r>
            <a:r>
              <a:rPr lang="da-DK" dirty="0" err="1"/>
              <a:t>individually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69219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Lists in html </a:t>
            </a:r>
            <a:r>
              <a:rPr lang="da-DK" dirty="0" err="1"/>
              <a:t>consist</a:t>
            </a:r>
            <a:r>
              <a:rPr lang="da-DK" dirty="0"/>
              <a:t> of the elements &lt;</a:t>
            </a:r>
            <a:r>
              <a:rPr lang="da-DK" dirty="0" err="1"/>
              <a:t>ul</a:t>
            </a:r>
            <a:r>
              <a:rPr lang="da-DK" dirty="0"/>
              <a:t>&gt; (or </a:t>
            </a:r>
            <a:r>
              <a:rPr lang="da-DK" dirty="0" err="1"/>
              <a:t>correspondingly</a:t>
            </a:r>
            <a:r>
              <a:rPr lang="da-DK" dirty="0"/>
              <a:t> &lt;ol&gt; for a </a:t>
            </a:r>
            <a:r>
              <a:rPr lang="da-DK" dirty="0" err="1"/>
              <a:t>numbered</a:t>
            </a:r>
            <a:r>
              <a:rPr lang="da-DK" dirty="0"/>
              <a:t> list) and &lt;li&gt;. For lists, </a:t>
            </a:r>
            <a:r>
              <a:rPr lang="da-DK" dirty="0" err="1"/>
              <a:t>we</a:t>
            </a:r>
            <a:r>
              <a:rPr lang="da-DK" dirty="0"/>
              <a:t> have </a:t>
            </a:r>
            <a:r>
              <a:rPr lang="da-DK" dirty="0" err="1"/>
              <a:t>several</a:t>
            </a:r>
            <a:r>
              <a:rPr lang="da-DK" dirty="0"/>
              <a:t> </a:t>
            </a:r>
            <a:r>
              <a:rPr lang="da-DK" dirty="0" err="1"/>
              <a:t>specific</a:t>
            </a:r>
            <a:r>
              <a:rPr lang="da-DK" dirty="0"/>
              <a:t> properties to </a:t>
            </a:r>
            <a:r>
              <a:rPr lang="da-DK" dirty="0" err="1"/>
              <a:t>work</a:t>
            </a:r>
            <a:r>
              <a:rPr lang="da-DK" dirty="0"/>
              <a:t> with, </a:t>
            </a:r>
            <a:r>
              <a:rPr lang="da-DK" dirty="0" err="1"/>
              <a:t>such</a:t>
            </a:r>
            <a:r>
              <a:rPr lang="da-DK" dirty="0"/>
              <a:t> as the </a:t>
            </a:r>
            <a:r>
              <a:rPr lang="da-DK" dirty="0" err="1"/>
              <a:t>shown</a:t>
            </a:r>
            <a:r>
              <a:rPr lang="da-DK" dirty="0"/>
              <a:t> </a:t>
            </a:r>
            <a:r>
              <a:rPr lang="da-DK" dirty="0" err="1"/>
              <a:t>examples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39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94782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Collapsing</a:t>
            </a:r>
            <a:r>
              <a:rPr lang="da-DK" dirty="0"/>
              <a:t> margins. </a:t>
            </a:r>
            <a:r>
              <a:rPr lang="da-DK" dirty="0" err="1"/>
              <a:t>When</a:t>
            </a:r>
            <a:r>
              <a:rPr lang="da-DK" dirty="0"/>
              <a:t> </a:t>
            </a:r>
            <a:r>
              <a:rPr lang="da-DK" dirty="0" err="1"/>
              <a:t>vertical</a:t>
            </a:r>
            <a:r>
              <a:rPr lang="da-DK" dirty="0"/>
              <a:t> margins </a:t>
            </a:r>
            <a:r>
              <a:rPr lang="da-DK" dirty="0" err="1"/>
              <a:t>meet</a:t>
            </a:r>
            <a:r>
              <a:rPr lang="da-DK" dirty="0"/>
              <a:t>, as </a:t>
            </a:r>
            <a:r>
              <a:rPr lang="da-DK" dirty="0" err="1"/>
              <a:t>they</a:t>
            </a:r>
            <a:r>
              <a:rPr lang="da-DK" dirty="0"/>
              <a:t> </a:t>
            </a:r>
            <a:r>
              <a:rPr lang="da-DK" dirty="0" err="1"/>
              <a:t>often</a:t>
            </a:r>
            <a:r>
              <a:rPr lang="da-DK" dirty="0"/>
              <a:t> do in </a:t>
            </a:r>
            <a:r>
              <a:rPr lang="da-DK" dirty="0" err="1"/>
              <a:t>regards</a:t>
            </a:r>
            <a:r>
              <a:rPr lang="da-DK" dirty="0"/>
              <a:t> to list elements, a </a:t>
            </a:r>
            <a:r>
              <a:rPr lang="da-DK" dirty="0" err="1"/>
              <a:t>perculiar</a:t>
            </a:r>
            <a:r>
              <a:rPr lang="da-DK" dirty="0"/>
              <a:t> </a:t>
            </a:r>
            <a:r>
              <a:rPr lang="da-DK" dirty="0" err="1"/>
              <a:t>phenomenon</a:t>
            </a:r>
            <a:r>
              <a:rPr lang="da-DK" dirty="0"/>
              <a:t> </a:t>
            </a:r>
            <a:r>
              <a:rPr lang="da-DK" dirty="0" err="1"/>
              <a:t>happens</a:t>
            </a:r>
            <a:r>
              <a:rPr lang="da-DK" dirty="0"/>
              <a:t>, </a:t>
            </a:r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vertical</a:t>
            </a:r>
            <a:r>
              <a:rPr lang="da-DK" dirty="0"/>
              <a:t> (top and </a:t>
            </a:r>
            <a:r>
              <a:rPr lang="da-DK" dirty="0" err="1"/>
              <a:t>bottom</a:t>
            </a:r>
            <a:r>
              <a:rPr lang="da-DK" dirty="0"/>
              <a:t>) margins </a:t>
            </a:r>
            <a:r>
              <a:rPr lang="da-DK" dirty="0" err="1"/>
              <a:t>are</a:t>
            </a:r>
            <a:r>
              <a:rPr lang="da-DK" dirty="0"/>
              <a:t> *not* </a:t>
            </a:r>
            <a:r>
              <a:rPr lang="da-DK" dirty="0" err="1"/>
              <a:t>simply</a:t>
            </a:r>
            <a:r>
              <a:rPr lang="da-DK" dirty="0"/>
              <a:t> </a:t>
            </a:r>
            <a:r>
              <a:rPr lang="da-DK" dirty="0" err="1"/>
              <a:t>added</a:t>
            </a:r>
            <a:r>
              <a:rPr lang="da-DK" dirty="0"/>
              <a:t> </a:t>
            </a:r>
            <a:r>
              <a:rPr lang="da-DK" dirty="0" err="1"/>
              <a:t>together</a:t>
            </a:r>
            <a:r>
              <a:rPr lang="da-DK" dirty="0"/>
              <a:t> as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would</a:t>
            </a:r>
            <a:r>
              <a:rPr lang="da-DK" dirty="0"/>
              <a:t> have </a:t>
            </a:r>
            <a:r>
              <a:rPr lang="da-DK" dirty="0" err="1"/>
              <a:t>expected</a:t>
            </a:r>
            <a:r>
              <a:rPr lang="da-DK" dirty="0"/>
              <a:t>. </a:t>
            </a:r>
            <a:r>
              <a:rPr lang="da-DK" dirty="0" err="1"/>
              <a:t>Rather</a:t>
            </a:r>
            <a:r>
              <a:rPr lang="da-DK" dirty="0"/>
              <a:t>, </a:t>
            </a:r>
            <a:r>
              <a:rPr lang="da-DK" dirty="0" err="1"/>
              <a:t>one</a:t>
            </a:r>
            <a:r>
              <a:rPr lang="da-DK" dirty="0"/>
              <a:t> is </a:t>
            </a:r>
            <a:r>
              <a:rPr lang="da-DK" dirty="0" err="1"/>
              <a:t>collapsed</a:t>
            </a:r>
            <a:r>
              <a:rPr lang="da-DK" dirty="0"/>
              <a:t> and </a:t>
            </a:r>
            <a:r>
              <a:rPr lang="da-DK" dirty="0" err="1"/>
              <a:t>ignored</a:t>
            </a:r>
            <a:r>
              <a:rPr lang="da-DK" dirty="0"/>
              <a:t>, </a:t>
            </a:r>
            <a:r>
              <a:rPr lang="da-DK" dirty="0" err="1"/>
              <a:t>depending</a:t>
            </a:r>
            <a:r>
              <a:rPr lang="da-DK" dirty="0"/>
              <a:t> on the </a:t>
            </a:r>
            <a:r>
              <a:rPr lang="da-DK" dirty="0" err="1"/>
              <a:t>value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01329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Tables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created</a:t>
            </a:r>
            <a:r>
              <a:rPr lang="da-DK" dirty="0"/>
              <a:t> in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chapter</a:t>
            </a:r>
            <a:r>
              <a:rPr lang="da-DK" dirty="0"/>
              <a:t>. A </a:t>
            </a:r>
            <a:r>
              <a:rPr lang="da-DK" dirty="0" err="1"/>
              <a:t>table</a:t>
            </a:r>
            <a:r>
              <a:rPr lang="da-DK" dirty="0"/>
              <a:t> </a:t>
            </a:r>
            <a:r>
              <a:rPr lang="da-DK" dirty="0" err="1"/>
              <a:t>consists</a:t>
            </a:r>
            <a:r>
              <a:rPr lang="da-DK" dirty="0"/>
              <a:t> of </a:t>
            </a:r>
            <a:r>
              <a:rPr lang="da-DK" dirty="0" err="1"/>
              <a:t>row</a:t>
            </a:r>
            <a:r>
              <a:rPr lang="da-DK" dirty="0"/>
              <a:t> elements &lt;tr&gt; with </a:t>
            </a:r>
            <a:r>
              <a:rPr lang="da-DK" dirty="0" err="1"/>
              <a:t>cell</a:t>
            </a:r>
            <a:r>
              <a:rPr lang="da-DK" dirty="0"/>
              <a:t> elements &lt;</a:t>
            </a:r>
            <a:r>
              <a:rPr lang="da-DK" dirty="0" err="1"/>
              <a:t>td</a:t>
            </a:r>
            <a:r>
              <a:rPr lang="da-DK" dirty="0"/>
              <a:t>&gt; and </a:t>
            </a:r>
            <a:r>
              <a:rPr lang="da-DK" dirty="0" err="1"/>
              <a:t>possibly</a:t>
            </a:r>
            <a:r>
              <a:rPr lang="da-DK" dirty="0"/>
              <a:t> &lt;th&gt; </a:t>
            </a:r>
            <a:r>
              <a:rPr lang="da-DK" dirty="0" err="1"/>
              <a:t>cell</a:t>
            </a:r>
            <a:r>
              <a:rPr lang="da-DK" dirty="0"/>
              <a:t> </a:t>
            </a:r>
            <a:r>
              <a:rPr lang="da-DK" dirty="0" err="1"/>
              <a:t>heading</a:t>
            </a:r>
            <a:r>
              <a:rPr lang="da-DK" dirty="0"/>
              <a:t> elements, all </a:t>
            </a:r>
            <a:r>
              <a:rPr lang="da-DK" dirty="0" err="1"/>
              <a:t>wrapped</a:t>
            </a:r>
            <a:r>
              <a:rPr lang="da-DK" dirty="0"/>
              <a:t> </a:t>
            </a:r>
            <a:r>
              <a:rPr lang="da-DK" dirty="0" err="1"/>
              <a:t>inside</a:t>
            </a:r>
            <a:r>
              <a:rPr lang="da-DK" dirty="0"/>
              <a:t> a &lt;</a:t>
            </a:r>
            <a:r>
              <a:rPr lang="da-DK" dirty="0" err="1"/>
              <a:t>table</a:t>
            </a:r>
            <a:r>
              <a:rPr lang="da-DK" dirty="0"/>
              <a:t>&gt;, </a:t>
            </a:r>
            <a:r>
              <a:rPr lang="da-DK" dirty="0" err="1"/>
              <a:t>possibly</a:t>
            </a:r>
            <a:r>
              <a:rPr lang="da-DK" dirty="0"/>
              <a:t> </a:t>
            </a:r>
            <a:r>
              <a:rPr lang="da-DK" dirty="0" err="1"/>
              <a:t>along</a:t>
            </a:r>
            <a:r>
              <a:rPr lang="da-DK" dirty="0"/>
              <a:t> with a &lt;</a:t>
            </a:r>
            <a:r>
              <a:rPr lang="da-DK" dirty="0" err="1"/>
              <a:t>caption</a:t>
            </a:r>
            <a:r>
              <a:rPr lang="da-DK" dirty="0"/>
              <a:t>&gt; element. The </a:t>
            </a:r>
            <a:r>
              <a:rPr lang="da-DK" dirty="0" err="1"/>
              <a:t>attributes</a:t>
            </a:r>
            <a:r>
              <a:rPr lang="da-DK" dirty="0"/>
              <a:t> ”</a:t>
            </a:r>
            <a:r>
              <a:rPr lang="da-DK" dirty="0" err="1"/>
              <a:t>colspan</a:t>
            </a:r>
            <a:r>
              <a:rPr lang="da-DK" dirty="0"/>
              <a:t>” and ”</a:t>
            </a:r>
            <a:r>
              <a:rPr lang="da-DK" dirty="0" err="1"/>
              <a:t>rowspan</a:t>
            </a:r>
            <a:r>
              <a:rPr lang="da-DK" dirty="0"/>
              <a:t>”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merge</a:t>
            </a:r>
            <a:r>
              <a:rPr lang="da-DK" dirty="0"/>
              <a:t> </a:t>
            </a:r>
            <a:r>
              <a:rPr lang="da-DK" dirty="0" err="1"/>
              <a:t>cells</a:t>
            </a:r>
            <a:r>
              <a:rPr lang="da-DK" dirty="0"/>
              <a:t>. Note the </a:t>
            </a:r>
            <a:r>
              <a:rPr lang="da-DK" dirty="0" err="1"/>
              <a:t>table</a:t>
            </a:r>
            <a:r>
              <a:rPr lang="da-DK" dirty="0"/>
              <a:t> </a:t>
            </a:r>
            <a:r>
              <a:rPr lang="da-DK" dirty="0" err="1"/>
              <a:t>structure</a:t>
            </a:r>
            <a:r>
              <a:rPr lang="da-DK" dirty="0"/>
              <a:t>: </a:t>
            </a:r>
            <a:r>
              <a:rPr lang="da-DK" dirty="0" err="1"/>
              <a:t>While</a:t>
            </a:r>
            <a:r>
              <a:rPr lang="da-DK" dirty="0"/>
              <a:t> </a:t>
            </a:r>
            <a:r>
              <a:rPr lang="da-DK" dirty="0" err="1"/>
              <a:t>we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”</a:t>
            </a:r>
            <a:r>
              <a:rPr lang="da-DK" dirty="0" err="1"/>
              <a:t>vertically</a:t>
            </a:r>
            <a:r>
              <a:rPr lang="da-DK" dirty="0"/>
              <a:t>”, so to </a:t>
            </a:r>
            <a:r>
              <a:rPr lang="da-DK" dirty="0" err="1"/>
              <a:t>say</a:t>
            </a:r>
            <a:r>
              <a:rPr lang="da-DK" dirty="0"/>
              <a:t>, all &lt;</a:t>
            </a:r>
            <a:r>
              <a:rPr lang="da-DK" dirty="0" err="1"/>
              <a:t>td</a:t>
            </a:r>
            <a:r>
              <a:rPr lang="da-DK" dirty="0"/>
              <a:t>&gt;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cells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shown</a:t>
            </a:r>
            <a:r>
              <a:rPr lang="da-DK" dirty="0"/>
              <a:t> </a:t>
            </a:r>
            <a:r>
              <a:rPr lang="da-DK" dirty="0" err="1"/>
              <a:t>horizontally</a:t>
            </a:r>
            <a:r>
              <a:rPr lang="da-DK" dirty="0"/>
              <a:t> side-by-side. </a:t>
            </a:r>
            <a:r>
              <a:rPr lang="da-DK" dirty="0" err="1"/>
              <a:t>Tables</a:t>
            </a:r>
            <a:r>
              <a:rPr lang="da-DK" dirty="0"/>
              <a:t> </a:t>
            </a:r>
            <a:r>
              <a:rPr lang="da-DK" dirty="0" err="1"/>
              <a:t>quickly</a:t>
            </a:r>
            <a:r>
              <a:rPr lang="da-DK" dirty="0"/>
              <a:t> </a:t>
            </a:r>
            <a:r>
              <a:rPr lang="da-DK" dirty="0" err="1"/>
              <a:t>become</a:t>
            </a:r>
            <a:r>
              <a:rPr lang="da-DK" dirty="0"/>
              <a:t> large in </a:t>
            </a:r>
            <a:r>
              <a:rPr lang="da-DK" dirty="0" err="1"/>
              <a:t>their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and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may</a:t>
            </a:r>
            <a:r>
              <a:rPr lang="da-DK" dirty="0"/>
              <a:t> </a:t>
            </a:r>
            <a:r>
              <a:rPr lang="da-DK" dirty="0" err="1"/>
              <a:t>lose</a:t>
            </a:r>
            <a:r>
              <a:rPr lang="da-DK" dirty="0"/>
              <a:t> the overview </a:t>
            </a:r>
            <a:r>
              <a:rPr lang="da-DK" dirty="0" err="1"/>
              <a:t>now</a:t>
            </a:r>
            <a:r>
              <a:rPr lang="da-DK" dirty="0"/>
              <a:t> and </a:t>
            </a:r>
            <a:r>
              <a:rPr lang="da-DK" dirty="0" err="1"/>
              <a:t>then</a:t>
            </a:r>
            <a:r>
              <a:rPr lang="da-DK" dirty="0"/>
              <a:t>. So,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careful</a:t>
            </a:r>
            <a:r>
              <a:rPr lang="da-DK" dirty="0"/>
              <a:t> and </a:t>
            </a:r>
            <a:r>
              <a:rPr lang="da-DK" dirty="0" err="1"/>
              <a:t>don’t</a:t>
            </a:r>
            <a:r>
              <a:rPr lang="da-DK" dirty="0"/>
              <a:t> </a:t>
            </a:r>
            <a:r>
              <a:rPr lang="da-DK" dirty="0" err="1"/>
              <a:t>forget</a:t>
            </a:r>
            <a:r>
              <a:rPr lang="da-DK" dirty="0"/>
              <a:t> an end tag.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39977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spaces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</a:t>
            </a:r>
            <a:r>
              <a:rPr lang="da-DK" dirty="0" err="1"/>
              <a:t>cells</a:t>
            </a:r>
            <a:r>
              <a:rPr lang="da-DK" dirty="0"/>
              <a:t> in a </a:t>
            </a:r>
            <a:r>
              <a:rPr lang="da-DK" dirty="0" err="1"/>
              <a:t>table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controlled</a:t>
            </a:r>
            <a:r>
              <a:rPr lang="da-DK" dirty="0"/>
              <a:t> with the </a:t>
            </a:r>
            <a:r>
              <a:rPr lang="da-DK" dirty="0" err="1"/>
              <a:t>shown</a:t>
            </a:r>
            <a:r>
              <a:rPr lang="da-DK" dirty="0"/>
              <a:t> properties. </a:t>
            </a:r>
            <a:r>
              <a:rPr lang="da-DK" dirty="0" err="1"/>
              <a:t>While</a:t>
            </a:r>
            <a:r>
              <a:rPr lang="da-DK" dirty="0"/>
              <a:t> ”border-</a:t>
            </a:r>
            <a:r>
              <a:rPr lang="da-DK" dirty="0" err="1"/>
              <a:t>collapse</a:t>
            </a:r>
            <a:r>
              <a:rPr lang="da-DK" dirty="0"/>
              <a:t>” </a:t>
            </a:r>
            <a:r>
              <a:rPr lang="da-DK" dirty="0" err="1"/>
              <a:t>controls</a:t>
            </a:r>
            <a:r>
              <a:rPr lang="da-DK" dirty="0"/>
              <a:t> </a:t>
            </a:r>
            <a:r>
              <a:rPr lang="da-DK" dirty="0" err="1"/>
              <a:t>if</a:t>
            </a:r>
            <a:r>
              <a:rPr lang="da-DK" dirty="0"/>
              <a:t> </a:t>
            </a:r>
            <a:r>
              <a:rPr lang="da-DK" dirty="0" err="1"/>
              <a:t>there</a:t>
            </a:r>
            <a:r>
              <a:rPr lang="da-DK" dirty="0"/>
              <a:t> is </a:t>
            </a:r>
            <a:r>
              <a:rPr lang="da-DK" dirty="0" err="1"/>
              <a:t>space</a:t>
            </a:r>
            <a:r>
              <a:rPr lang="da-DK" dirty="0"/>
              <a:t> or not (</a:t>
            </a:r>
            <a:r>
              <a:rPr lang="da-DK" dirty="0" err="1"/>
              <a:t>if</a:t>
            </a:r>
            <a:r>
              <a:rPr lang="da-DK" dirty="0"/>
              <a:t> the </a:t>
            </a:r>
            <a:r>
              <a:rPr lang="da-DK" dirty="0" err="1"/>
              <a:t>edges</a:t>
            </a:r>
            <a:r>
              <a:rPr lang="da-DK" dirty="0"/>
              <a:t> of </a:t>
            </a:r>
            <a:r>
              <a:rPr lang="da-DK" dirty="0" err="1"/>
              <a:t>neighbour</a:t>
            </a:r>
            <a:r>
              <a:rPr lang="da-DK" dirty="0"/>
              <a:t> </a:t>
            </a:r>
            <a:r>
              <a:rPr lang="da-DK" dirty="0" err="1"/>
              <a:t>cells</a:t>
            </a:r>
            <a:r>
              <a:rPr lang="da-DK" dirty="0"/>
              <a:t> ”</a:t>
            </a:r>
            <a:r>
              <a:rPr lang="da-DK" dirty="0" err="1"/>
              <a:t>merge</a:t>
            </a:r>
            <a:r>
              <a:rPr lang="da-DK" dirty="0"/>
              <a:t>” </a:t>
            </a:r>
            <a:r>
              <a:rPr lang="da-DK" dirty="0" err="1"/>
              <a:t>into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or not), the ”border-</a:t>
            </a:r>
            <a:r>
              <a:rPr lang="da-DK" dirty="0" err="1"/>
              <a:t>spacing</a:t>
            </a:r>
            <a:r>
              <a:rPr lang="da-DK" dirty="0"/>
              <a:t>” </a:t>
            </a:r>
            <a:r>
              <a:rPr lang="da-DK" dirty="0" err="1"/>
              <a:t>property</a:t>
            </a:r>
            <a:r>
              <a:rPr lang="da-DK" dirty="0"/>
              <a:t> </a:t>
            </a:r>
            <a:r>
              <a:rPr lang="da-DK" dirty="0" err="1"/>
              <a:t>controls</a:t>
            </a:r>
            <a:r>
              <a:rPr lang="da-DK" dirty="0"/>
              <a:t> the </a:t>
            </a:r>
            <a:r>
              <a:rPr lang="da-DK" dirty="0" err="1"/>
              <a:t>size</a:t>
            </a:r>
            <a:r>
              <a:rPr lang="da-DK" dirty="0"/>
              <a:t> of the </a:t>
            </a:r>
            <a:r>
              <a:rPr lang="da-DK" dirty="0" err="1"/>
              <a:t>space</a:t>
            </a:r>
            <a:r>
              <a:rPr lang="da-DK" dirty="0"/>
              <a:t> </a:t>
            </a:r>
            <a:r>
              <a:rPr lang="da-DK" dirty="0" err="1"/>
              <a:t>horizontally</a:t>
            </a:r>
            <a:r>
              <a:rPr lang="da-DK" dirty="0"/>
              <a:t> and </a:t>
            </a:r>
            <a:r>
              <a:rPr lang="da-DK" dirty="0" err="1"/>
              <a:t>vertically</a:t>
            </a:r>
            <a:r>
              <a:rPr lang="da-DK" dirty="0"/>
              <a:t>, </a:t>
            </a:r>
            <a:r>
              <a:rPr lang="da-DK" dirty="0" err="1"/>
              <a:t>respectively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75262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pseudo-class ”:</a:t>
            </a:r>
            <a:r>
              <a:rPr lang="da-DK" dirty="0" err="1"/>
              <a:t>nth-child</a:t>
            </a:r>
            <a:r>
              <a:rPr lang="da-DK" dirty="0"/>
              <a:t>(…)” </a:t>
            </a:r>
            <a:r>
              <a:rPr lang="da-DK" dirty="0" err="1"/>
              <a:t>was</a:t>
            </a:r>
            <a:r>
              <a:rPr lang="da-DK" dirty="0"/>
              <a:t> </a:t>
            </a:r>
            <a:r>
              <a:rPr lang="da-DK" dirty="0" err="1"/>
              <a:t>written</a:t>
            </a:r>
            <a:r>
              <a:rPr lang="da-DK" dirty="0"/>
              <a:t> in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section</a:t>
            </a:r>
            <a:r>
              <a:rPr lang="da-DK" dirty="0"/>
              <a:t>. It ”</a:t>
            </a:r>
            <a:r>
              <a:rPr lang="da-DK" dirty="0" err="1"/>
              <a:t>counts</a:t>
            </a:r>
            <a:r>
              <a:rPr lang="da-DK" dirty="0"/>
              <a:t>” the </a:t>
            </a:r>
            <a:r>
              <a:rPr lang="da-DK" dirty="0" err="1"/>
              <a:t>child</a:t>
            </a:r>
            <a:r>
              <a:rPr lang="da-DK" dirty="0"/>
              <a:t> elements and </a:t>
            </a:r>
            <a:r>
              <a:rPr lang="da-DK" dirty="0" err="1"/>
              <a:t>reaches</a:t>
            </a:r>
            <a:r>
              <a:rPr lang="da-DK" dirty="0"/>
              <a:t> a </a:t>
            </a:r>
            <a:r>
              <a:rPr lang="da-DK" dirty="0" err="1"/>
              <a:t>specific</a:t>
            </a:r>
            <a:r>
              <a:rPr lang="da-DK" dirty="0"/>
              <a:t> element </a:t>
            </a:r>
            <a:r>
              <a:rPr lang="da-DK" dirty="0" err="1"/>
              <a:t>depending</a:t>
            </a:r>
            <a:r>
              <a:rPr lang="da-DK" dirty="0"/>
              <a:t> on </a:t>
            </a:r>
            <a:r>
              <a:rPr lang="da-DK" dirty="0" err="1"/>
              <a:t>its</a:t>
            </a:r>
            <a:r>
              <a:rPr lang="da-DK" dirty="0"/>
              <a:t> position in the </a:t>
            </a:r>
            <a:r>
              <a:rPr lang="da-DK" dirty="0" err="1"/>
              <a:t>hierarchy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45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43609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Several</a:t>
            </a:r>
            <a:r>
              <a:rPr lang="da-DK" dirty="0"/>
              <a:t> ”</a:t>
            </a:r>
            <a:r>
              <a:rPr lang="da-DK" dirty="0" err="1"/>
              <a:t>child</a:t>
            </a:r>
            <a:r>
              <a:rPr lang="da-DK" dirty="0"/>
              <a:t>” </a:t>
            </a:r>
            <a:r>
              <a:rPr lang="da-DK" dirty="0" err="1"/>
              <a:t>selectors</a:t>
            </a:r>
            <a:r>
              <a:rPr lang="da-DK" dirty="0"/>
              <a:t> </a:t>
            </a:r>
            <a:r>
              <a:rPr lang="da-DK" dirty="0" err="1"/>
              <a:t>exist</a:t>
            </a:r>
            <a:r>
              <a:rPr lang="da-DK" dirty="0"/>
              <a:t>. The </a:t>
            </a:r>
            <a:r>
              <a:rPr lang="da-DK" dirty="0" err="1"/>
              <a:t>shown</a:t>
            </a:r>
            <a:r>
              <a:rPr lang="da-DK" dirty="0"/>
              <a:t> </a:t>
            </a:r>
            <a:r>
              <a:rPr lang="da-DK" dirty="0" err="1"/>
              <a:t>ones</a:t>
            </a:r>
            <a:r>
              <a:rPr lang="da-DK" dirty="0"/>
              <a:t> </a:t>
            </a:r>
            <a:r>
              <a:rPr lang="da-DK" dirty="0" err="1"/>
              <a:t>here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pairwise</a:t>
            </a:r>
            <a:r>
              <a:rPr lang="da-DK" dirty="0"/>
              <a:t> </a:t>
            </a:r>
            <a:r>
              <a:rPr lang="da-DK" dirty="0" err="1"/>
              <a:t>reaching</a:t>
            </a:r>
            <a:r>
              <a:rPr lang="da-DK" dirty="0"/>
              <a:t> the same element.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46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75636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variable ”n”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used</a:t>
            </a:r>
            <a:r>
              <a:rPr lang="da-DK" dirty="0"/>
              <a:t> in the ”:</a:t>
            </a:r>
            <a:r>
              <a:rPr lang="da-DK" dirty="0" err="1"/>
              <a:t>nth-child</a:t>
            </a:r>
            <a:r>
              <a:rPr lang="da-DK" dirty="0"/>
              <a:t>” </a:t>
            </a:r>
            <a:r>
              <a:rPr lang="da-DK" dirty="0" err="1"/>
              <a:t>selector</a:t>
            </a:r>
            <a:r>
              <a:rPr lang="da-DK" dirty="0"/>
              <a:t> as a </a:t>
            </a:r>
            <a:r>
              <a:rPr lang="da-DK" dirty="0" err="1"/>
              <a:t>mathematical</a:t>
            </a:r>
            <a:r>
              <a:rPr lang="da-DK" dirty="0"/>
              <a:t> variable </a:t>
            </a:r>
            <a:r>
              <a:rPr lang="da-DK" dirty="0" err="1"/>
              <a:t>that</a:t>
            </a:r>
            <a:r>
              <a:rPr lang="da-DK" dirty="0"/>
              <a:t> runs </a:t>
            </a:r>
            <a:r>
              <a:rPr lang="da-DK" dirty="0" err="1"/>
              <a:t>through</a:t>
            </a:r>
            <a:r>
              <a:rPr lang="da-DK" dirty="0"/>
              <a:t> all </a:t>
            </a:r>
            <a:r>
              <a:rPr lang="da-DK" dirty="0" err="1"/>
              <a:t>integers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47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04856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48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75954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An </a:t>
            </a:r>
            <a:r>
              <a:rPr lang="da-DK" dirty="0" err="1"/>
              <a:t>entity</a:t>
            </a:r>
            <a:r>
              <a:rPr lang="da-DK" dirty="0"/>
              <a:t> is </a:t>
            </a:r>
            <a:r>
              <a:rPr lang="da-DK" dirty="0" err="1"/>
              <a:t>used</a:t>
            </a:r>
            <a:r>
              <a:rPr lang="da-DK" dirty="0"/>
              <a:t> </a:t>
            </a:r>
            <a:r>
              <a:rPr lang="da-DK" dirty="0" err="1"/>
              <a:t>when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either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not </a:t>
            </a:r>
            <a:r>
              <a:rPr lang="da-DK" dirty="0" err="1"/>
              <a:t>allowed</a:t>
            </a:r>
            <a:r>
              <a:rPr lang="da-DK" dirty="0"/>
              <a:t> to </a:t>
            </a:r>
            <a:r>
              <a:rPr lang="da-DK" dirty="0" err="1"/>
              <a:t>use</a:t>
            </a:r>
            <a:r>
              <a:rPr lang="da-DK" dirty="0"/>
              <a:t> a </a:t>
            </a:r>
            <a:r>
              <a:rPr lang="da-DK" dirty="0" err="1"/>
              <a:t>particlar</a:t>
            </a:r>
            <a:r>
              <a:rPr lang="da-DK" dirty="0"/>
              <a:t> </a:t>
            </a:r>
            <a:r>
              <a:rPr lang="da-DK" dirty="0" err="1"/>
              <a:t>character</a:t>
            </a:r>
            <a:r>
              <a:rPr lang="da-DK" dirty="0"/>
              <a:t> (</a:t>
            </a:r>
            <a:r>
              <a:rPr lang="da-DK" dirty="0" err="1"/>
              <a:t>such</a:t>
            </a:r>
            <a:r>
              <a:rPr lang="da-DK" dirty="0"/>
              <a:t> as </a:t>
            </a:r>
            <a:r>
              <a:rPr lang="da-DK" dirty="0" err="1"/>
              <a:t>code-technical</a:t>
            </a:r>
            <a:r>
              <a:rPr lang="da-DK" dirty="0"/>
              <a:t> and </a:t>
            </a:r>
            <a:r>
              <a:rPr lang="da-DK" dirty="0" err="1"/>
              <a:t>reserved</a:t>
            </a:r>
            <a:r>
              <a:rPr lang="da-DK" dirty="0"/>
              <a:t> </a:t>
            </a:r>
            <a:r>
              <a:rPr lang="da-DK" dirty="0" err="1"/>
              <a:t>characters</a:t>
            </a:r>
            <a:r>
              <a:rPr lang="da-DK" dirty="0"/>
              <a:t> like ”&gt;” and ”&amp;”) or </a:t>
            </a:r>
            <a:r>
              <a:rPr lang="da-DK" dirty="0" err="1"/>
              <a:t>when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don’t</a:t>
            </a:r>
            <a:r>
              <a:rPr lang="da-DK" dirty="0"/>
              <a:t> have </a:t>
            </a:r>
            <a:r>
              <a:rPr lang="da-DK" dirty="0" err="1"/>
              <a:t>access</a:t>
            </a:r>
            <a:r>
              <a:rPr lang="da-DK" dirty="0"/>
              <a:t> for the </a:t>
            </a:r>
            <a:r>
              <a:rPr lang="da-DK" dirty="0" err="1"/>
              <a:t>character</a:t>
            </a:r>
            <a:r>
              <a:rPr lang="da-DK" dirty="0"/>
              <a:t> or symbol on </a:t>
            </a:r>
            <a:r>
              <a:rPr lang="da-DK" dirty="0" err="1"/>
              <a:t>your</a:t>
            </a:r>
            <a:r>
              <a:rPr lang="da-DK" dirty="0"/>
              <a:t> keyboard (</a:t>
            </a:r>
            <a:r>
              <a:rPr lang="da-DK" dirty="0" err="1"/>
              <a:t>such</a:t>
            </a:r>
            <a:r>
              <a:rPr lang="da-DK" dirty="0"/>
              <a:t> as Greek letters and </a:t>
            </a:r>
            <a:r>
              <a:rPr lang="da-DK" dirty="0" err="1"/>
              <a:t>mathematical</a:t>
            </a:r>
            <a:r>
              <a:rPr lang="da-DK" dirty="0"/>
              <a:t> symbols).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49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72216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idea</a:t>
            </a:r>
            <a:r>
              <a:rPr lang="da-DK" dirty="0"/>
              <a:t> of </a:t>
            </a:r>
            <a:r>
              <a:rPr lang="da-DK" dirty="0" err="1"/>
              <a:t>family</a:t>
            </a:r>
            <a:r>
              <a:rPr lang="da-DK" dirty="0"/>
              <a:t> </a:t>
            </a:r>
            <a:r>
              <a:rPr lang="da-DK" dirty="0" err="1"/>
              <a:t>hierarchies</a:t>
            </a:r>
            <a:r>
              <a:rPr lang="da-DK" dirty="0"/>
              <a:t> </a:t>
            </a:r>
            <a:r>
              <a:rPr lang="da-DK" dirty="0" err="1"/>
              <a:t>exist</a:t>
            </a:r>
            <a:r>
              <a:rPr lang="da-DK" dirty="0"/>
              <a:t> in </a:t>
            </a:r>
            <a:r>
              <a:rPr lang="da-DK" dirty="0" err="1"/>
              <a:t>order</a:t>
            </a:r>
            <a:r>
              <a:rPr lang="da-DK" dirty="0"/>
              <a:t> to </a:t>
            </a:r>
            <a:r>
              <a:rPr lang="da-DK" dirty="0" err="1"/>
              <a:t>enable</a:t>
            </a:r>
            <a:r>
              <a:rPr lang="da-DK" dirty="0"/>
              <a:t> </a:t>
            </a:r>
            <a:r>
              <a:rPr lang="da-DK" dirty="0" err="1"/>
              <a:t>us</a:t>
            </a:r>
            <a:r>
              <a:rPr lang="da-DK" dirty="0"/>
              <a:t> to talk </a:t>
            </a:r>
            <a:r>
              <a:rPr lang="da-DK" dirty="0" err="1"/>
              <a:t>about</a:t>
            </a:r>
            <a:r>
              <a:rPr lang="da-DK" dirty="0"/>
              <a:t> </a:t>
            </a:r>
            <a:r>
              <a:rPr lang="da-DK" dirty="0" err="1"/>
              <a:t>specific</a:t>
            </a:r>
            <a:r>
              <a:rPr lang="da-DK" dirty="0"/>
              <a:t> </a:t>
            </a:r>
            <a:r>
              <a:rPr lang="da-DK" dirty="0" err="1"/>
              <a:t>boxes</a:t>
            </a:r>
            <a:r>
              <a:rPr lang="da-DK" dirty="0"/>
              <a:t> in </a:t>
            </a:r>
            <a:r>
              <a:rPr lang="da-DK" dirty="0" err="1"/>
              <a:t>our</a:t>
            </a:r>
            <a:r>
              <a:rPr lang="da-DK" dirty="0"/>
              <a:t> </a:t>
            </a:r>
            <a:r>
              <a:rPr lang="da-DK" dirty="0" err="1"/>
              <a:t>nested</a:t>
            </a:r>
            <a:r>
              <a:rPr lang="da-DK" dirty="0"/>
              <a:t> </a:t>
            </a:r>
            <a:r>
              <a:rPr lang="da-DK" dirty="0" err="1"/>
              <a:t>box</a:t>
            </a:r>
            <a:r>
              <a:rPr lang="da-DK" dirty="0"/>
              <a:t> </a:t>
            </a:r>
            <a:r>
              <a:rPr lang="da-DK" dirty="0" err="1"/>
              <a:t>structure</a:t>
            </a:r>
            <a:r>
              <a:rPr lang="da-DK" dirty="0"/>
              <a:t> with </a:t>
            </a:r>
            <a:r>
              <a:rPr lang="da-DK" dirty="0" err="1"/>
              <a:t>boxes</a:t>
            </a:r>
            <a:r>
              <a:rPr lang="da-DK" dirty="0"/>
              <a:t> </a:t>
            </a:r>
            <a:r>
              <a:rPr lang="da-DK" dirty="0" err="1"/>
              <a:t>inside</a:t>
            </a:r>
            <a:r>
              <a:rPr lang="da-DK" dirty="0"/>
              <a:t> </a:t>
            </a:r>
            <a:r>
              <a:rPr lang="da-DK" dirty="0" err="1"/>
              <a:t>boxes</a:t>
            </a:r>
            <a:r>
              <a:rPr lang="da-DK" dirty="0"/>
              <a:t>. A </a:t>
            </a:r>
            <a:r>
              <a:rPr lang="da-DK" dirty="0" err="1"/>
              <a:t>specific</a:t>
            </a:r>
            <a:r>
              <a:rPr lang="da-DK" dirty="0"/>
              <a:t> </a:t>
            </a:r>
            <a:r>
              <a:rPr lang="da-DK" dirty="0" err="1"/>
              <a:t>box</a:t>
            </a:r>
            <a:r>
              <a:rPr lang="da-DK" dirty="0"/>
              <a:t> has a </a:t>
            </a:r>
            <a:r>
              <a:rPr lang="da-DK" dirty="0" err="1"/>
              <a:t>parent</a:t>
            </a:r>
            <a:r>
              <a:rPr lang="da-DK" dirty="0"/>
              <a:t>, </a:t>
            </a:r>
            <a:r>
              <a:rPr lang="da-DK" dirty="0" err="1"/>
              <a:t>which</a:t>
            </a:r>
            <a:r>
              <a:rPr lang="da-DK" dirty="0"/>
              <a:t> it is </a:t>
            </a:r>
            <a:r>
              <a:rPr lang="da-DK" dirty="0" err="1"/>
              <a:t>placed</a:t>
            </a:r>
            <a:r>
              <a:rPr lang="da-DK" dirty="0"/>
              <a:t> </a:t>
            </a:r>
            <a:r>
              <a:rPr lang="da-DK" dirty="0" err="1"/>
              <a:t>inside</a:t>
            </a:r>
            <a:r>
              <a:rPr lang="da-DK" dirty="0"/>
              <a:t>, and </a:t>
            </a:r>
            <a:r>
              <a:rPr lang="da-DK" dirty="0" err="1"/>
              <a:t>maybe</a:t>
            </a:r>
            <a:r>
              <a:rPr lang="da-DK" dirty="0"/>
              <a:t> </a:t>
            </a:r>
            <a:r>
              <a:rPr lang="da-DK" dirty="0" err="1"/>
              <a:t>children</a:t>
            </a:r>
            <a:r>
              <a:rPr lang="da-DK" dirty="0"/>
              <a:t>, </a:t>
            </a:r>
            <a:r>
              <a:rPr lang="da-DK" dirty="0" err="1"/>
              <a:t>which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inside</a:t>
            </a:r>
            <a:r>
              <a:rPr lang="da-DK" dirty="0"/>
              <a:t> of it. </a:t>
            </a:r>
            <a:r>
              <a:rPr lang="da-DK" dirty="0" err="1"/>
              <a:t>There</a:t>
            </a:r>
            <a:r>
              <a:rPr lang="da-DK" dirty="0"/>
              <a:t> </a:t>
            </a:r>
            <a:r>
              <a:rPr lang="da-DK" dirty="0" err="1"/>
              <a:t>might</a:t>
            </a:r>
            <a:r>
              <a:rPr lang="da-DK" dirty="0"/>
              <a:t>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boxes</a:t>
            </a:r>
            <a:r>
              <a:rPr lang="da-DK" dirty="0"/>
              <a:t> </a:t>
            </a:r>
            <a:r>
              <a:rPr lang="da-DK" dirty="0" err="1"/>
              <a:t>inside</a:t>
            </a:r>
            <a:r>
              <a:rPr lang="da-DK" dirty="0"/>
              <a:t> </a:t>
            </a:r>
            <a:r>
              <a:rPr lang="da-DK" dirty="0" err="1"/>
              <a:t>those</a:t>
            </a:r>
            <a:r>
              <a:rPr lang="da-DK" dirty="0"/>
              <a:t> </a:t>
            </a:r>
            <a:r>
              <a:rPr lang="da-DK" dirty="0" err="1"/>
              <a:t>children</a:t>
            </a:r>
            <a:r>
              <a:rPr lang="da-DK" dirty="0"/>
              <a:t>, </a:t>
            </a:r>
            <a:r>
              <a:rPr lang="da-DK" dirty="0" err="1"/>
              <a:t>called</a:t>
            </a:r>
            <a:r>
              <a:rPr lang="da-DK" dirty="0"/>
              <a:t> descendants, or </a:t>
            </a:r>
            <a:r>
              <a:rPr lang="da-DK" dirty="0" err="1"/>
              <a:t>boxes</a:t>
            </a:r>
            <a:r>
              <a:rPr lang="da-DK" dirty="0"/>
              <a:t> </a:t>
            </a:r>
            <a:r>
              <a:rPr lang="da-DK" dirty="0" err="1"/>
              <a:t>wrapping</a:t>
            </a:r>
            <a:r>
              <a:rPr lang="da-DK" dirty="0"/>
              <a:t> </a:t>
            </a:r>
            <a:r>
              <a:rPr lang="da-DK" dirty="0" err="1"/>
              <a:t>around</a:t>
            </a:r>
            <a:r>
              <a:rPr lang="da-DK" dirty="0"/>
              <a:t> the </a:t>
            </a:r>
            <a:r>
              <a:rPr lang="da-DK" dirty="0" err="1"/>
              <a:t>parent</a:t>
            </a:r>
            <a:r>
              <a:rPr lang="da-DK" dirty="0"/>
              <a:t> </a:t>
            </a:r>
            <a:r>
              <a:rPr lang="da-DK" dirty="0" err="1"/>
              <a:t>box</a:t>
            </a:r>
            <a:r>
              <a:rPr lang="da-DK" dirty="0"/>
              <a:t>, </a:t>
            </a:r>
            <a:r>
              <a:rPr lang="da-DK" dirty="0" err="1"/>
              <a:t>called</a:t>
            </a:r>
            <a:r>
              <a:rPr lang="da-DK" dirty="0"/>
              <a:t> </a:t>
            </a:r>
            <a:r>
              <a:rPr lang="da-DK" dirty="0" err="1"/>
              <a:t>ancestors</a:t>
            </a:r>
            <a:r>
              <a:rPr lang="da-DK" dirty="0"/>
              <a:t>. </a:t>
            </a:r>
            <a:r>
              <a:rPr lang="da-DK" dirty="0" err="1"/>
              <a:t>Finally</a:t>
            </a:r>
            <a:r>
              <a:rPr lang="da-DK" dirty="0"/>
              <a:t>, a </a:t>
            </a:r>
            <a:r>
              <a:rPr lang="da-DK" dirty="0" err="1"/>
              <a:t>box</a:t>
            </a:r>
            <a:r>
              <a:rPr lang="da-DK" dirty="0"/>
              <a:t> </a:t>
            </a:r>
            <a:r>
              <a:rPr lang="da-DK" dirty="0" err="1"/>
              <a:t>may</a:t>
            </a:r>
            <a:r>
              <a:rPr lang="da-DK" dirty="0"/>
              <a:t> </a:t>
            </a:r>
            <a:r>
              <a:rPr lang="da-DK" dirty="0" err="1"/>
              <a:t>also</a:t>
            </a:r>
            <a:r>
              <a:rPr lang="da-DK" dirty="0"/>
              <a:t> have </a:t>
            </a:r>
            <a:r>
              <a:rPr lang="da-DK" dirty="0" err="1"/>
              <a:t>sibling</a:t>
            </a:r>
            <a:r>
              <a:rPr lang="da-DK" dirty="0"/>
              <a:t> </a:t>
            </a:r>
            <a:r>
              <a:rPr lang="da-DK" dirty="0" err="1"/>
              <a:t>boxes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51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92721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These</a:t>
            </a:r>
            <a:r>
              <a:rPr lang="da-DK" dirty="0"/>
              <a:t> </a:t>
            </a:r>
            <a:r>
              <a:rPr lang="da-DK" dirty="0" err="1"/>
              <a:t>selectors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examples</a:t>
            </a:r>
            <a:r>
              <a:rPr lang="da-DK" dirty="0"/>
              <a:t> of </a:t>
            </a:r>
            <a:r>
              <a:rPr lang="da-DK" dirty="0" err="1"/>
              <a:t>how</a:t>
            </a:r>
            <a:r>
              <a:rPr lang="da-DK" dirty="0"/>
              <a:t> to </a:t>
            </a:r>
            <a:r>
              <a:rPr lang="da-DK" dirty="0" err="1"/>
              <a:t>reach</a:t>
            </a:r>
            <a:r>
              <a:rPr lang="da-DK" dirty="0"/>
              <a:t> </a:t>
            </a:r>
            <a:r>
              <a:rPr lang="da-DK" dirty="0" err="1"/>
              <a:t>around</a:t>
            </a:r>
            <a:r>
              <a:rPr lang="da-DK" dirty="0"/>
              <a:t> in the </a:t>
            </a:r>
            <a:r>
              <a:rPr lang="da-DK" dirty="0" err="1"/>
              <a:t>family</a:t>
            </a:r>
            <a:r>
              <a:rPr lang="da-DK" dirty="0"/>
              <a:t> </a:t>
            </a:r>
            <a:r>
              <a:rPr lang="da-DK" dirty="0" err="1"/>
              <a:t>hierarchy</a:t>
            </a:r>
            <a:r>
              <a:rPr lang="da-DK" dirty="0"/>
              <a:t>. It is not </a:t>
            </a:r>
            <a:r>
              <a:rPr lang="da-DK" dirty="0" err="1"/>
              <a:t>possible</a:t>
            </a:r>
            <a:r>
              <a:rPr lang="da-DK" dirty="0"/>
              <a:t> with css to </a:t>
            </a:r>
            <a:r>
              <a:rPr lang="da-DK" dirty="0" err="1"/>
              <a:t>reach</a:t>
            </a:r>
            <a:r>
              <a:rPr lang="da-DK" dirty="0"/>
              <a:t> </a:t>
            </a:r>
            <a:r>
              <a:rPr lang="da-DK" dirty="0" err="1"/>
              <a:t>upwards</a:t>
            </a:r>
            <a:r>
              <a:rPr lang="da-DK" dirty="0"/>
              <a:t> in the </a:t>
            </a:r>
            <a:r>
              <a:rPr lang="da-DK" dirty="0" err="1"/>
              <a:t>hierarchy</a:t>
            </a:r>
            <a:r>
              <a:rPr lang="da-DK" dirty="0"/>
              <a:t> to </a:t>
            </a:r>
            <a:r>
              <a:rPr lang="da-DK" dirty="0" err="1"/>
              <a:t>parents</a:t>
            </a:r>
            <a:r>
              <a:rPr lang="da-DK" dirty="0"/>
              <a:t> or </a:t>
            </a:r>
            <a:r>
              <a:rPr lang="da-DK" dirty="0" err="1"/>
              <a:t>other</a:t>
            </a:r>
            <a:r>
              <a:rPr lang="da-DK" dirty="0"/>
              <a:t> </a:t>
            </a:r>
            <a:r>
              <a:rPr lang="da-DK" dirty="0" err="1"/>
              <a:t>ancestors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52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25538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These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the properties so far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regard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formatting. </a:t>
            </a:r>
            <a:r>
              <a:rPr lang="da-DK" dirty="0" err="1"/>
              <a:t>Certain</a:t>
            </a:r>
            <a:r>
              <a:rPr lang="da-DK" dirty="0"/>
              <a:t> formatting *elements* </a:t>
            </a:r>
            <a:r>
              <a:rPr lang="da-DK" dirty="0" err="1"/>
              <a:t>also</a:t>
            </a:r>
            <a:r>
              <a:rPr lang="da-DK" dirty="0"/>
              <a:t> </a:t>
            </a:r>
            <a:r>
              <a:rPr lang="da-DK" dirty="0" err="1"/>
              <a:t>exist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54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35775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In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chapter</a:t>
            </a:r>
            <a:r>
              <a:rPr lang="da-DK" dirty="0"/>
              <a:t> the ”style” </a:t>
            </a:r>
            <a:r>
              <a:rPr lang="da-DK" dirty="0" err="1"/>
              <a:t>attributes</a:t>
            </a:r>
            <a:r>
              <a:rPr lang="da-DK" dirty="0"/>
              <a:t> is </a:t>
            </a:r>
            <a:r>
              <a:rPr lang="da-DK" dirty="0" err="1"/>
              <a:t>used</a:t>
            </a:r>
            <a:r>
              <a:rPr lang="da-DK" dirty="0"/>
              <a:t>. It </a:t>
            </a:r>
            <a:r>
              <a:rPr lang="da-DK" dirty="0" err="1"/>
              <a:t>adds</a:t>
            </a:r>
            <a:r>
              <a:rPr lang="da-DK" dirty="0"/>
              <a:t> css to the html *</a:t>
            </a:r>
            <a:r>
              <a:rPr lang="da-DK" dirty="0" err="1"/>
              <a:t>inline</a:t>
            </a:r>
            <a:r>
              <a:rPr lang="da-DK" dirty="0"/>
              <a:t>*. </a:t>
            </a:r>
            <a:r>
              <a:rPr lang="da-DK" dirty="0" err="1"/>
              <a:t>Correspondingly</a:t>
            </a:r>
            <a:r>
              <a:rPr lang="da-DK" dirty="0"/>
              <a:t>, *</a:t>
            </a:r>
            <a:r>
              <a:rPr lang="da-DK" dirty="0" err="1"/>
              <a:t>external</a:t>
            </a:r>
            <a:r>
              <a:rPr lang="da-DK" dirty="0"/>
              <a:t>* css </a:t>
            </a:r>
            <a:r>
              <a:rPr lang="da-DK" dirty="0" err="1"/>
              <a:t>exists</a:t>
            </a:r>
            <a:r>
              <a:rPr lang="da-DK" dirty="0"/>
              <a:t> via an </a:t>
            </a:r>
            <a:r>
              <a:rPr lang="da-DK" dirty="0" err="1"/>
              <a:t>external</a:t>
            </a:r>
            <a:r>
              <a:rPr lang="da-DK" dirty="0"/>
              <a:t> css file as </a:t>
            </a:r>
            <a:r>
              <a:rPr lang="da-DK" dirty="0" err="1"/>
              <a:t>we</a:t>
            </a:r>
            <a:r>
              <a:rPr lang="da-DK" dirty="0"/>
              <a:t> have </a:t>
            </a:r>
            <a:r>
              <a:rPr lang="da-DK" dirty="0" err="1"/>
              <a:t>used</a:t>
            </a:r>
            <a:r>
              <a:rPr lang="da-DK" dirty="0"/>
              <a:t> so far in </a:t>
            </a:r>
            <a:r>
              <a:rPr lang="da-DK" dirty="0" err="1"/>
              <a:t>this</a:t>
            </a:r>
            <a:r>
              <a:rPr lang="da-DK" dirty="0"/>
              <a:t> book, as </a:t>
            </a:r>
            <a:r>
              <a:rPr lang="da-DK" dirty="0" err="1"/>
              <a:t>well</a:t>
            </a:r>
            <a:r>
              <a:rPr lang="da-DK" dirty="0"/>
              <a:t> as *</a:t>
            </a:r>
            <a:r>
              <a:rPr lang="da-DK" dirty="0" err="1"/>
              <a:t>internal</a:t>
            </a:r>
            <a:r>
              <a:rPr lang="da-DK" dirty="0"/>
              <a:t>* css </a:t>
            </a:r>
            <a:r>
              <a:rPr lang="da-DK" dirty="0" err="1"/>
              <a:t>that</a:t>
            </a:r>
            <a:r>
              <a:rPr lang="da-DK" dirty="0"/>
              <a:t> is </a:t>
            </a:r>
            <a:r>
              <a:rPr lang="da-DK" dirty="0" err="1"/>
              <a:t>written</a:t>
            </a:r>
            <a:r>
              <a:rPr lang="da-DK" dirty="0"/>
              <a:t> </a:t>
            </a:r>
            <a:r>
              <a:rPr lang="da-DK" dirty="0" err="1"/>
              <a:t>directly</a:t>
            </a:r>
            <a:r>
              <a:rPr lang="da-DK" dirty="0"/>
              <a:t> in the &lt;head&gt; part of the page.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55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29791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Inline</a:t>
            </a:r>
            <a:r>
              <a:rPr lang="da-DK" dirty="0"/>
              <a:t> css is </a:t>
            </a:r>
            <a:r>
              <a:rPr lang="da-DK" dirty="0" err="1"/>
              <a:t>written</a:t>
            </a:r>
            <a:r>
              <a:rPr lang="da-DK" dirty="0"/>
              <a:t> </a:t>
            </a:r>
            <a:r>
              <a:rPr lang="da-DK" dirty="0" err="1"/>
              <a:t>directly</a:t>
            </a:r>
            <a:r>
              <a:rPr lang="da-DK" dirty="0"/>
              <a:t> in the ”style” </a:t>
            </a:r>
            <a:r>
              <a:rPr lang="da-DK" dirty="0" err="1"/>
              <a:t>attribute</a:t>
            </a:r>
            <a:r>
              <a:rPr lang="da-DK" dirty="0"/>
              <a:t> with all properties on </a:t>
            </a:r>
            <a:r>
              <a:rPr lang="da-DK" dirty="0" err="1"/>
              <a:t>one</a:t>
            </a:r>
            <a:r>
              <a:rPr lang="da-DK" dirty="0"/>
              <a:t> line. Selectors </a:t>
            </a:r>
            <a:r>
              <a:rPr lang="da-DK" dirty="0" err="1"/>
              <a:t>are</a:t>
            </a:r>
            <a:r>
              <a:rPr lang="da-DK" dirty="0"/>
              <a:t> not </a:t>
            </a:r>
            <a:r>
              <a:rPr lang="da-DK" dirty="0" err="1"/>
              <a:t>used</a:t>
            </a:r>
            <a:r>
              <a:rPr lang="da-DK" dirty="0"/>
              <a:t> </a:t>
            </a:r>
            <a:r>
              <a:rPr lang="da-DK" dirty="0" err="1"/>
              <a:t>since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reaches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partilar</a:t>
            </a:r>
            <a:r>
              <a:rPr lang="da-DK" dirty="0"/>
              <a:t> line </a:t>
            </a:r>
            <a:r>
              <a:rPr lang="da-DK" dirty="0" err="1"/>
              <a:t>only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56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508677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Internal</a:t>
            </a:r>
            <a:r>
              <a:rPr lang="da-DK" dirty="0"/>
              <a:t> css is </a:t>
            </a:r>
            <a:r>
              <a:rPr lang="da-DK" dirty="0" err="1"/>
              <a:t>written</a:t>
            </a:r>
            <a:r>
              <a:rPr lang="da-DK" dirty="0"/>
              <a:t> in the &lt;head&gt; part of the page. The </a:t>
            </a:r>
            <a:r>
              <a:rPr lang="da-DK" dirty="0" err="1"/>
              <a:t>internal</a:t>
            </a:r>
            <a:r>
              <a:rPr lang="da-DK" dirty="0"/>
              <a:t> css is </a:t>
            </a:r>
            <a:r>
              <a:rPr lang="da-DK" dirty="0" err="1"/>
              <a:t>written</a:t>
            </a:r>
            <a:r>
              <a:rPr lang="da-DK" dirty="0"/>
              <a:t> just like in the css file </a:t>
            </a:r>
            <a:r>
              <a:rPr lang="da-DK" dirty="0" err="1"/>
              <a:t>including</a:t>
            </a:r>
            <a:r>
              <a:rPr lang="da-DK" dirty="0"/>
              <a:t> </a:t>
            </a:r>
            <a:r>
              <a:rPr lang="da-DK" dirty="0" err="1"/>
              <a:t>selectors</a:t>
            </a:r>
            <a:r>
              <a:rPr lang="da-DK" dirty="0"/>
              <a:t>, but </a:t>
            </a:r>
            <a:r>
              <a:rPr lang="da-DK" dirty="0" err="1"/>
              <a:t>inertnal</a:t>
            </a:r>
            <a:r>
              <a:rPr lang="da-DK" dirty="0"/>
              <a:t> css of </a:t>
            </a:r>
            <a:r>
              <a:rPr lang="da-DK" dirty="0" err="1"/>
              <a:t>course</a:t>
            </a:r>
            <a:r>
              <a:rPr lang="da-DK" dirty="0"/>
              <a:t> </a:t>
            </a:r>
            <a:r>
              <a:rPr lang="da-DK" dirty="0" err="1"/>
              <a:t>only</a:t>
            </a:r>
            <a:r>
              <a:rPr lang="da-DK" dirty="0"/>
              <a:t> </a:t>
            </a:r>
            <a:r>
              <a:rPr lang="da-DK" dirty="0" err="1"/>
              <a:t>reaches</a:t>
            </a:r>
            <a:r>
              <a:rPr lang="da-DK" dirty="0"/>
              <a:t> elements </a:t>
            </a:r>
            <a:r>
              <a:rPr lang="da-DK" dirty="0" err="1"/>
              <a:t>within</a:t>
            </a:r>
            <a:r>
              <a:rPr lang="da-DK" dirty="0"/>
              <a:t>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particular</a:t>
            </a:r>
            <a:r>
              <a:rPr lang="da-DK" dirty="0"/>
              <a:t> html file.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57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56642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Css </a:t>
            </a:r>
            <a:r>
              <a:rPr lang="da-DK" dirty="0" err="1"/>
              <a:t>specificity</a:t>
            </a:r>
            <a:r>
              <a:rPr lang="da-DK" dirty="0"/>
              <a:t> </a:t>
            </a:r>
            <a:r>
              <a:rPr lang="da-DK" dirty="0" err="1"/>
              <a:t>decides</a:t>
            </a:r>
            <a:r>
              <a:rPr lang="da-DK" dirty="0"/>
              <a:t> the </a:t>
            </a:r>
            <a:r>
              <a:rPr lang="da-DK" dirty="0" err="1"/>
              <a:t>prioritisation</a:t>
            </a:r>
            <a:r>
              <a:rPr lang="da-DK" dirty="0"/>
              <a:t> </a:t>
            </a:r>
            <a:r>
              <a:rPr lang="da-DK" dirty="0" err="1"/>
              <a:t>among</a:t>
            </a:r>
            <a:r>
              <a:rPr lang="da-DK" dirty="0"/>
              <a:t> properties </a:t>
            </a:r>
            <a:r>
              <a:rPr lang="da-DK" dirty="0" err="1"/>
              <a:t>that</a:t>
            </a:r>
            <a:r>
              <a:rPr lang="da-DK" dirty="0"/>
              <a:t> overlap, in </a:t>
            </a:r>
            <a:r>
              <a:rPr lang="da-DK" dirty="0" err="1"/>
              <a:t>order</a:t>
            </a:r>
            <a:r>
              <a:rPr lang="da-DK" dirty="0"/>
              <a:t> to </a:t>
            </a:r>
            <a:r>
              <a:rPr lang="da-DK" dirty="0" err="1"/>
              <a:t>determine</a:t>
            </a:r>
            <a:r>
              <a:rPr lang="da-DK" dirty="0"/>
              <a:t> </a:t>
            </a:r>
            <a:r>
              <a:rPr lang="da-DK" dirty="0" err="1"/>
              <a:t>which</a:t>
            </a:r>
            <a:r>
              <a:rPr lang="da-DK" dirty="0"/>
              <a:t> </a:t>
            </a:r>
            <a:r>
              <a:rPr lang="da-DK" dirty="0" err="1"/>
              <a:t>property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</a:t>
            </a:r>
            <a:r>
              <a:rPr lang="da-DK" dirty="0" err="1"/>
              <a:t>prevail</a:t>
            </a:r>
            <a:r>
              <a:rPr lang="da-DK" dirty="0"/>
              <a:t> and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shown</a:t>
            </a:r>
            <a:r>
              <a:rPr lang="da-DK" dirty="0"/>
              <a:t>. </a:t>
            </a:r>
            <a:r>
              <a:rPr lang="da-DK" dirty="0" err="1"/>
              <a:t>Specificity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trumped</a:t>
            </a:r>
            <a:r>
              <a:rPr lang="da-DK" dirty="0"/>
              <a:t> by ”!</a:t>
            </a:r>
            <a:r>
              <a:rPr lang="da-DK" dirty="0" err="1"/>
              <a:t>important</a:t>
            </a:r>
            <a:r>
              <a:rPr lang="da-DK" dirty="0"/>
              <a:t>”.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58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09230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Another</a:t>
            </a:r>
            <a:r>
              <a:rPr lang="da-DK" dirty="0"/>
              <a:t> look at the sitemap. The link </a:t>
            </a:r>
            <a:r>
              <a:rPr lang="da-DK" dirty="0" err="1"/>
              <a:t>structure</a:t>
            </a:r>
            <a:r>
              <a:rPr lang="da-DK" dirty="0"/>
              <a:t> in the navigation </a:t>
            </a:r>
            <a:r>
              <a:rPr lang="da-DK" dirty="0" err="1"/>
              <a:t>menues</a:t>
            </a:r>
            <a:r>
              <a:rPr lang="da-DK" dirty="0"/>
              <a:t> on the page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created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60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45091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top menu </a:t>
            </a:r>
            <a:r>
              <a:rPr lang="da-DK" dirty="0" err="1"/>
              <a:t>will</a:t>
            </a:r>
            <a:r>
              <a:rPr lang="da-DK" dirty="0"/>
              <a:t> look like </a:t>
            </a:r>
            <a:r>
              <a:rPr lang="da-DK" dirty="0" err="1"/>
              <a:t>this</a:t>
            </a:r>
            <a:r>
              <a:rPr lang="da-DK" dirty="0"/>
              <a:t> with </a:t>
            </a:r>
            <a:r>
              <a:rPr lang="da-DK" dirty="0" err="1"/>
              <a:t>added</a:t>
            </a:r>
            <a:r>
              <a:rPr lang="da-DK" dirty="0"/>
              <a:t> link </a:t>
            </a:r>
            <a:r>
              <a:rPr lang="da-DK" dirty="0" err="1"/>
              <a:t>paths</a:t>
            </a:r>
            <a:r>
              <a:rPr lang="da-DK" dirty="0"/>
              <a:t> </a:t>
            </a:r>
            <a:r>
              <a:rPr lang="da-DK" dirty="0" err="1"/>
              <a:t>towards</a:t>
            </a:r>
            <a:r>
              <a:rPr lang="da-DK" dirty="0"/>
              <a:t> the </a:t>
            </a:r>
            <a:r>
              <a:rPr lang="da-DK" dirty="0" err="1"/>
              <a:t>other</a:t>
            </a:r>
            <a:r>
              <a:rPr lang="da-DK" dirty="0"/>
              <a:t> pages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to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created</a:t>
            </a:r>
            <a:r>
              <a:rPr lang="da-DK" dirty="0"/>
              <a:t> as new html-files. </a:t>
            </a:r>
            <a:r>
              <a:rPr lang="da-DK" dirty="0" err="1"/>
              <a:t>These</a:t>
            </a:r>
            <a:r>
              <a:rPr lang="da-DK" dirty="0"/>
              <a:t> files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created</a:t>
            </a:r>
            <a:r>
              <a:rPr lang="da-DK" dirty="0"/>
              <a:t> </a:t>
            </a:r>
            <a:r>
              <a:rPr lang="da-DK" dirty="0" err="1"/>
              <a:t>simply</a:t>
            </a:r>
            <a:r>
              <a:rPr lang="da-DK" dirty="0"/>
              <a:t> by </a:t>
            </a:r>
            <a:r>
              <a:rPr lang="da-DK" dirty="0" err="1"/>
              <a:t>copy</a:t>
            </a:r>
            <a:r>
              <a:rPr lang="da-DK" dirty="0"/>
              <a:t>/pasting the </a:t>
            </a:r>
            <a:r>
              <a:rPr lang="da-DK" dirty="0" err="1"/>
              <a:t>existing</a:t>
            </a:r>
            <a:r>
              <a:rPr lang="da-DK" dirty="0"/>
              <a:t> index.html file and </a:t>
            </a:r>
            <a:r>
              <a:rPr lang="da-DK" dirty="0" err="1"/>
              <a:t>edit</a:t>
            </a:r>
            <a:r>
              <a:rPr lang="da-DK" dirty="0"/>
              <a:t> the file </a:t>
            </a:r>
            <a:r>
              <a:rPr lang="da-DK" dirty="0" err="1"/>
              <a:t>name</a:t>
            </a:r>
            <a:r>
              <a:rPr lang="da-DK" dirty="0"/>
              <a:t> and content to match the new file.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61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14173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Bookmarks</a:t>
            </a:r>
            <a:r>
              <a:rPr lang="da-DK" dirty="0"/>
              <a:t> and </a:t>
            </a:r>
            <a:r>
              <a:rPr lang="da-DK" dirty="0" err="1"/>
              <a:t>anchors</a:t>
            </a:r>
            <a:r>
              <a:rPr lang="da-DK" dirty="0"/>
              <a:t> provide a </a:t>
            </a:r>
            <a:r>
              <a:rPr lang="da-DK" dirty="0" err="1"/>
              <a:t>method</a:t>
            </a:r>
            <a:r>
              <a:rPr lang="da-DK" dirty="0"/>
              <a:t> to </a:t>
            </a:r>
            <a:r>
              <a:rPr lang="da-DK" dirty="0" err="1"/>
              <a:t>navigate</a:t>
            </a:r>
            <a:r>
              <a:rPr lang="da-DK" dirty="0"/>
              <a:t> *</a:t>
            </a:r>
            <a:r>
              <a:rPr lang="da-DK" dirty="0" err="1"/>
              <a:t>internally</a:t>
            </a:r>
            <a:r>
              <a:rPr lang="da-DK" dirty="0"/>
              <a:t>* on a page via a link menu. A </a:t>
            </a:r>
            <a:r>
              <a:rPr lang="da-DK" dirty="0" err="1"/>
              <a:t>bookmark</a:t>
            </a:r>
            <a:r>
              <a:rPr lang="da-DK" dirty="0"/>
              <a:t> is </a:t>
            </a:r>
            <a:r>
              <a:rPr lang="da-DK" dirty="0" err="1"/>
              <a:t>created</a:t>
            </a:r>
            <a:r>
              <a:rPr lang="da-DK" dirty="0"/>
              <a:t> </a:t>
            </a:r>
            <a:r>
              <a:rPr lang="da-DK" dirty="0" err="1"/>
              <a:t>simply</a:t>
            </a:r>
            <a:r>
              <a:rPr lang="da-DK" dirty="0"/>
              <a:t> with an ”id” </a:t>
            </a:r>
            <a:r>
              <a:rPr lang="da-DK" dirty="0" err="1"/>
              <a:t>attribute</a:t>
            </a:r>
            <a:r>
              <a:rPr lang="da-DK" dirty="0"/>
              <a:t> put on </a:t>
            </a:r>
            <a:r>
              <a:rPr lang="da-DK" dirty="0" err="1"/>
              <a:t>chosen</a:t>
            </a:r>
            <a:r>
              <a:rPr lang="da-DK" dirty="0"/>
              <a:t> elements. The link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link to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bookmark</a:t>
            </a:r>
            <a:r>
              <a:rPr lang="da-DK" dirty="0"/>
              <a:t>, is </a:t>
            </a:r>
            <a:r>
              <a:rPr lang="da-DK" dirty="0" err="1"/>
              <a:t>then</a:t>
            </a:r>
            <a:r>
              <a:rPr lang="da-DK" dirty="0"/>
              <a:t> </a:t>
            </a:r>
            <a:r>
              <a:rPr lang="da-DK" dirty="0" err="1"/>
              <a:t>started</a:t>
            </a:r>
            <a:r>
              <a:rPr lang="da-DK" dirty="0"/>
              <a:t> with a ”#” symbol. The page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now</a:t>
            </a:r>
            <a:r>
              <a:rPr lang="da-DK" dirty="0"/>
              <a:t> </a:t>
            </a:r>
            <a:r>
              <a:rPr lang="da-DK" dirty="0" err="1"/>
              <a:t>scroll</a:t>
            </a:r>
            <a:r>
              <a:rPr lang="da-DK" dirty="0"/>
              <a:t> </a:t>
            </a:r>
            <a:r>
              <a:rPr lang="da-DK" dirty="0" err="1"/>
              <a:t>down</a:t>
            </a:r>
            <a:r>
              <a:rPr lang="da-DK" dirty="0"/>
              <a:t> to </a:t>
            </a:r>
            <a:r>
              <a:rPr lang="da-DK" dirty="0" err="1"/>
              <a:t>this</a:t>
            </a:r>
            <a:r>
              <a:rPr lang="da-DK" dirty="0"/>
              <a:t> id at </a:t>
            </a:r>
            <a:r>
              <a:rPr lang="da-DK" dirty="0" err="1"/>
              <a:t>click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63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59271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If </a:t>
            </a:r>
            <a:r>
              <a:rPr lang="da-DK" dirty="0" err="1"/>
              <a:t>you</a:t>
            </a:r>
            <a:r>
              <a:rPr lang="da-DK" dirty="0"/>
              <a:t> link to </a:t>
            </a:r>
            <a:r>
              <a:rPr lang="da-DK" dirty="0" err="1"/>
              <a:t>bookmarks</a:t>
            </a:r>
            <a:r>
              <a:rPr lang="da-DK" dirty="0"/>
              <a:t> in </a:t>
            </a:r>
            <a:r>
              <a:rPr lang="da-DK" dirty="0" err="1"/>
              <a:t>other</a:t>
            </a:r>
            <a:r>
              <a:rPr lang="da-DK" dirty="0"/>
              <a:t> files, the link </a:t>
            </a:r>
            <a:r>
              <a:rPr lang="da-DK" dirty="0" err="1"/>
              <a:t>first</a:t>
            </a:r>
            <a:r>
              <a:rPr lang="da-DK" dirty="0"/>
              <a:t> must point </a:t>
            </a:r>
            <a:r>
              <a:rPr lang="da-DK" dirty="0" err="1"/>
              <a:t>towards</a:t>
            </a:r>
            <a:r>
              <a:rPr lang="da-DK" dirty="0"/>
              <a:t> the file and </a:t>
            </a:r>
            <a:r>
              <a:rPr lang="da-DK" dirty="0" err="1"/>
              <a:t>then</a:t>
            </a:r>
            <a:r>
              <a:rPr lang="da-DK" dirty="0"/>
              <a:t> </a:t>
            </a:r>
            <a:r>
              <a:rPr lang="da-DK" dirty="0" err="1"/>
              <a:t>subsequently</a:t>
            </a:r>
            <a:r>
              <a:rPr lang="da-DK" dirty="0"/>
              <a:t> </a:t>
            </a:r>
            <a:r>
              <a:rPr lang="da-DK" dirty="0" err="1"/>
              <a:t>being</a:t>
            </a:r>
            <a:r>
              <a:rPr lang="da-DK" dirty="0"/>
              <a:t> </a:t>
            </a:r>
            <a:r>
              <a:rPr lang="da-DK" dirty="0" err="1"/>
              <a:t>added</a:t>
            </a:r>
            <a:r>
              <a:rPr lang="da-DK" dirty="0"/>
              <a:t> the ”#” symbol in </a:t>
            </a:r>
            <a:r>
              <a:rPr lang="da-DK" dirty="0" err="1"/>
              <a:t>order</a:t>
            </a:r>
            <a:r>
              <a:rPr lang="da-DK" dirty="0"/>
              <a:t> to point to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bookmark</a:t>
            </a:r>
            <a:r>
              <a:rPr lang="da-DK" dirty="0"/>
              <a:t> in </a:t>
            </a:r>
            <a:r>
              <a:rPr lang="da-DK" dirty="0" err="1"/>
              <a:t>that</a:t>
            </a:r>
            <a:r>
              <a:rPr lang="da-DK" dirty="0"/>
              <a:t> file.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64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5608411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/>
              <a:t>Text</a:t>
            </a:r>
            <a:r>
              <a:rPr lang="da-DK" dirty="0"/>
              <a:t> content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added</a:t>
            </a:r>
            <a:r>
              <a:rPr lang="da-DK" dirty="0"/>
              <a:t> via css </a:t>
            </a:r>
            <a:r>
              <a:rPr lang="da-DK" dirty="0" err="1"/>
              <a:t>alone</a:t>
            </a:r>
            <a:r>
              <a:rPr lang="da-DK" dirty="0"/>
              <a:t> by the </a:t>
            </a:r>
            <a:r>
              <a:rPr lang="da-DK" dirty="0" err="1"/>
              <a:t>use</a:t>
            </a:r>
            <a:r>
              <a:rPr lang="da-DK" dirty="0"/>
              <a:t> of special </a:t>
            </a:r>
            <a:r>
              <a:rPr lang="da-DK" dirty="0" err="1"/>
              <a:t>selectors</a:t>
            </a:r>
            <a:r>
              <a:rPr lang="da-DK" dirty="0"/>
              <a:t> </a:t>
            </a:r>
            <a:r>
              <a:rPr lang="da-DK" dirty="0" err="1"/>
              <a:t>initiated</a:t>
            </a:r>
            <a:r>
              <a:rPr lang="da-DK" dirty="0"/>
              <a:t> with a double </a:t>
            </a:r>
            <a:r>
              <a:rPr lang="da-DK" dirty="0" err="1"/>
              <a:t>colon</a:t>
            </a:r>
            <a:r>
              <a:rPr lang="da-DK" dirty="0"/>
              <a:t> ”::”. </a:t>
            </a:r>
            <a:r>
              <a:rPr lang="da-DK" dirty="0" err="1"/>
              <a:t>These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called</a:t>
            </a:r>
            <a:r>
              <a:rPr lang="da-DK" dirty="0"/>
              <a:t> pseudo-elements. Browsers </a:t>
            </a:r>
            <a:r>
              <a:rPr lang="da-DK" dirty="0" err="1"/>
              <a:t>usually</a:t>
            </a:r>
            <a:r>
              <a:rPr lang="da-DK" dirty="0"/>
              <a:t> accept the </a:t>
            </a:r>
            <a:r>
              <a:rPr lang="da-DK" dirty="0" err="1"/>
              <a:t>use</a:t>
            </a:r>
            <a:r>
              <a:rPr lang="da-DK" dirty="0"/>
              <a:t> of single </a:t>
            </a:r>
            <a:r>
              <a:rPr lang="da-DK" dirty="0" err="1"/>
              <a:t>colons</a:t>
            </a:r>
            <a:r>
              <a:rPr lang="da-DK" dirty="0"/>
              <a:t> ”:”, just like for </a:t>
            </a:r>
            <a:r>
              <a:rPr lang="da-DK" dirty="0" err="1"/>
              <a:t>pseudo-classes</a:t>
            </a:r>
            <a:r>
              <a:rPr lang="da-DK" dirty="0"/>
              <a:t>, but </a:t>
            </a:r>
            <a:r>
              <a:rPr lang="da-DK" dirty="0" err="1"/>
              <a:t>this</a:t>
            </a:r>
            <a:r>
              <a:rPr lang="da-DK" dirty="0"/>
              <a:t> is not a future-</a:t>
            </a:r>
            <a:r>
              <a:rPr lang="da-DK" dirty="0" err="1"/>
              <a:t>proof</a:t>
            </a:r>
            <a:r>
              <a:rPr lang="da-DK" dirty="0"/>
              <a:t> </a:t>
            </a:r>
            <a:r>
              <a:rPr lang="da-DK" dirty="0" err="1"/>
              <a:t>way</a:t>
            </a:r>
            <a:r>
              <a:rPr lang="da-DK" dirty="0"/>
              <a:t> of </a:t>
            </a:r>
            <a:r>
              <a:rPr lang="da-DK" dirty="0" err="1"/>
              <a:t>doing</a:t>
            </a:r>
            <a:r>
              <a:rPr lang="da-DK" dirty="0"/>
              <a:t> it as the standard </a:t>
            </a:r>
            <a:r>
              <a:rPr lang="da-DK" dirty="0" err="1"/>
              <a:t>defines</a:t>
            </a:r>
            <a:r>
              <a:rPr lang="da-DK" dirty="0"/>
              <a:t> </a:t>
            </a:r>
            <a:r>
              <a:rPr lang="da-DK" dirty="0" err="1"/>
              <a:t>them</a:t>
            </a:r>
            <a:r>
              <a:rPr lang="da-DK" dirty="0"/>
              <a:t> with ”::”.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66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301897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 pseudo-class </a:t>
            </a:r>
            <a:r>
              <a:rPr lang="da-DK" dirty="0" err="1"/>
              <a:t>reaches</a:t>
            </a:r>
            <a:r>
              <a:rPr lang="da-DK" dirty="0"/>
              <a:t> an </a:t>
            </a:r>
            <a:r>
              <a:rPr lang="da-DK" dirty="0" err="1"/>
              <a:t>existing</a:t>
            </a:r>
            <a:r>
              <a:rPr lang="da-DK" dirty="0"/>
              <a:t> element. It </a:t>
            </a:r>
            <a:r>
              <a:rPr lang="da-DK" dirty="0" err="1"/>
              <a:t>reaches</a:t>
            </a:r>
            <a:r>
              <a:rPr lang="da-DK" dirty="0"/>
              <a:t> an action (:hover), status (:</a:t>
            </a:r>
            <a:r>
              <a:rPr lang="da-DK" dirty="0" err="1"/>
              <a:t>visited</a:t>
            </a:r>
            <a:r>
              <a:rPr lang="da-DK" dirty="0"/>
              <a:t>, :</a:t>
            </a:r>
            <a:r>
              <a:rPr lang="da-DK" dirty="0" err="1"/>
              <a:t>focus</a:t>
            </a:r>
            <a:r>
              <a:rPr lang="da-DK" dirty="0"/>
              <a:t>), special </a:t>
            </a:r>
            <a:r>
              <a:rPr lang="da-DK" dirty="0" err="1"/>
              <a:t>conditions</a:t>
            </a:r>
            <a:r>
              <a:rPr lang="da-DK" dirty="0"/>
              <a:t> and relations (:first-class) and the like on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already</a:t>
            </a:r>
            <a:r>
              <a:rPr lang="da-DK" dirty="0"/>
              <a:t> </a:t>
            </a:r>
            <a:r>
              <a:rPr lang="da-DK" dirty="0" err="1"/>
              <a:t>existing</a:t>
            </a:r>
            <a:r>
              <a:rPr lang="da-DK" dirty="0"/>
              <a:t> element.</a:t>
            </a:r>
          </a:p>
          <a:p>
            <a:r>
              <a:rPr lang="da-DK" dirty="0"/>
              <a:t>A pseudo-element has no </a:t>
            </a:r>
            <a:r>
              <a:rPr lang="da-DK" dirty="0" err="1"/>
              <a:t>elemen</a:t>
            </a:r>
            <a:r>
              <a:rPr lang="da-DK" dirty="0"/>
              <a:t> to </a:t>
            </a:r>
            <a:r>
              <a:rPr lang="da-DK" dirty="0" err="1"/>
              <a:t>reach</a:t>
            </a:r>
            <a:r>
              <a:rPr lang="da-DK" dirty="0"/>
              <a:t>. So, it </a:t>
            </a:r>
            <a:r>
              <a:rPr lang="da-DK" dirty="0" err="1"/>
              <a:t>first</a:t>
            </a:r>
            <a:r>
              <a:rPr lang="da-DK" dirty="0"/>
              <a:t> must ”</a:t>
            </a:r>
            <a:r>
              <a:rPr lang="da-DK" dirty="0" err="1"/>
              <a:t>create</a:t>
            </a:r>
            <a:r>
              <a:rPr lang="da-DK" dirty="0"/>
              <a:t>” a ”virtual” element, so to </a:t>
            </a:r>
            <a:r>
              <a:rPr lang="da-DK" dirty="0" err="1"/>
              <a:t>say</a:t>
            </a:r>
            <a:r>
              <a:rPr lang="da-DK" dirty="0"/>
              <a:t>, and </a:t>
            </a:r>
            <a:r>
              <a:rPr lang="da-DK" dirty="0" err="1"/>
              <a:t>then</a:t>
            </a:r>
            <a:r>
              <a:rPr lang="da-DK" dirty="0"/>
              <a:t> </a:t>
            </a:r>
            <a:r>
              <a:rPr lang="da-DK" dirty="0" err="1"/>
              <a:t>reach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. Thus the </a:t>
            </a:r>
            <a:r>
              <a:rPr lang="da-DK" dirty="0" err="1"/>
              <a:t>name</a:t>
            </a:r>
            <a:r>
              <a:rPr lang="da-DK" dirty="0"/>
              <a:t> pseudo-*element*,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being</a:t>
            </a:r>
            <a:r>
              <a:rPr lang="da-DK" dirty="0"/>
              <a:t> a virtual, non-</a:t>
            </a:r>
            <a:r>
              <a:rPr lang="da-DK" dirty="0" err="1"/>
              <a:t>existing</a:t>
            </a:r>
            <a:r>
              <a:rPr lang="da-DK" dirty="0"/>
              <a:t> element </a:t>
            </a:r>
            <a:r>
              <a:rPr lang="da-DK" dirty="0" err="1"/>
              <a:t>that</a:t>
            </a:r>
            <a:r>
              <a:rPr lang="da-DK" dirty="0"/>
              <a:t> is just </a:t>
            </a:r>
            <a:r>
              <a:rPr lang="da-DK" dirty="0" err="1"/>
              <a:t>created</a:t>
            </a:r>
            <a:r>
              <a:rPr lang="da-DK" dirty="0"/>
              <a:t> on the fly by css. This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thus</a:t>
            </a:r>
            <a:r>
              <a:rPr lang="da-DK" dirty="0"/>
              <a:t> </a:t>
            </a:r>
            <a:r>
              <a:rPr lang="da-DK" dirty="0" err="1"/>
              <a:t>reach</a:t>
            </a:r>
            <a:r>
              <a:rPr lang="da-DK" dirty="0"/>
              <a:t> the ”</a:t>
            </a:r>
            <a:r>
              <a:rPr lang="da-DK" dirty="0" err="1"/>
              <a:t>space</a:t>
            </a:r>
            <a:r>
              <a:rPr lang="da-DK" dirty="0"/>
              <a:t>” </a:t>
            </a:r>
            <a:r>
              <a:rPr lang="da-DK" dirty="0" err="1"/>
              <a:t>immediately</a:t>
            </a:r>
            <a:r>
              <a:rPr lang="da-DK" dirty="0"/>
              <a:t> </a:t>
            </a:r>
            <a:r>
              <a:rPr lang="da-DK" dirty="0" err="1"/>
              <a:t>before</a:t>
            </a:r>
            <a:r>
              <a:rPr lang="da-DK" dirty="0"/>
              <a:t> or </a:t>
            </a:r>
            <a:r>
              <a:rPr lang="da-DK" dirty="0" err="1"/>
              <a:t>after</a:t>
            </a:r>
            <a:r>
              <a:rPr lang="da-DK" dirty="0"/>
              <a:t> an element with :</a:t>
            </a:r>
            <a:r>
              <a:rPr lang="da-DK" dirty="0" err="1"/>
              <a:t>before</a:t>
            </a:r>
            <a:r>
              <a:rPr lang="da-DK" dirty="0"/>
              <a:t> and :</a:t>
            </a:r>
            <a:r>
              <a:rPr lang="da-DK" dirty="0" err="1"/>
              <a:t>after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67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36156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The ”content” </a:t>
            </a:r>
            <a:r>
              <a:rPr lang="da-DK" dirty="0" err="1"/>
              <a:t>property</a:t>
            </a:r>
            <a:r>
              <a:rPr lang="da-DK" dirty="0"/>
              <a:t> </a:t>
            </a:r>
            <a:r>
              <a:rPr lang="da-DK" dirty="0" err="1"/>
              <a:t>belongs</a:t>
            </a:r>
            <a:r>
              <a:rPr lang="da-DK" dirty="0"/>
              <a:t> to the :</a:t>
            </a:r>
            <a:r>
              <a:rPr lang="da-DK" dirty="0" err="1"/>
              <a:t>before</a:t>
            </a:r>
            <a:r>
              <a:rPr lang="da-DK" dirty="0"/>
              <a:t> and :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 err="1"/>
              <a:t>selectors</a:t>
            </a:r>
            <a:r>
              <a:rPr lang="da-DK" dirty="0"/>
              <a:t> </a:t>
            </a:r>
            <a:r>
              <a:rPr lang="da-DK" dirty="0" err="1"/>
              <a:t>only</a:t>
            </a:r>
            <a:r>
              <a:rPr lang="da-DK" dirty="0"/>
              <a:t>. Note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can’t</a:t>
            </a:r>
            <a:r>
              <a:rPr lang="da-DK" dirty="0"/>
              <a:t> </a:t>
            </a:r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via </a:t>
            </a:r>
            <a:r>
              <a:rPr lang="da-DK" dirty="0" err="1"/>
              <a:t>this</a:t>
            </a:r>
            <a:r>
              <a:rPr lang="da-DK" dirty="0"/>
              <a:t> </a:t>
            </a:r>
            <a:r>
              <a:rPr lang="da-DK" dirty="0" err="1"/>
              <a:t>property</a:t>
            </a:r>
            <a:r>
              <a:rPr lang="da-DK" dirty="0"/>
              <a:t>. For </a:t>
            </a:r>
            <a:r>
              <a:rPr lang="da-DK" dirty="0" err="1"/>
              <a:t>instance</a:t>
            </a:r>
            <a:r>
              <a:rPr lang="da-DK" dirty="0"/>
              <a:t> html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just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written</a:t>
            </a:r>
            <a:r>
              <a:rPr lang="da-DK" dirty="0"/>
              <a:t> out as clear </a:t>
            </a:r>
            <a:r>
              <a:rPr lang="da-DK" dirty="0" err="1"/>
              <a:t>text</a:t>
            </a:r>
            <a:r>
              <a:rPr lang="da-DK" dirty="0"/>
              <a:t>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3BDBEC-FE41-425C-9145-06F28EE5C892}" type="slidenum">
              <a:rPr lang="da-DK" smtClean="0"/>
              <a:t>68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0822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3DD8E-D07C-4E22-8423-3709900F2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F76793F-328F-4790-BBB6-10AE820626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6E2116A-9D32-4C9E-AFD0-50D37267F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E20B8E3-6D40-4747-A4A7-906DF5668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22EFF4-FB76-44D5-B9E0-B13CC0D5F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4942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01FB4A-7612-4DBA-8F9E-68CE7368B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79B0EF-362F-4F78-9209-FE204CBD2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7DDD758-43F3-4174-B24E-A3AC6872D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937415-5B54-4219-B030-4C2CE13D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388B3A9-5E98-4763-B566-A90842F86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187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5FE263-1902-4B00-9DC7-E9A3A8BCB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282AF99-C207-450C-86C9-767DC74DB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F73EAC-24F7-4CD3-9A46-E8CB0A693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641A5A6-20FE-428E-828A-0CF0B677B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6CBF855-C36F-48F9-8985-2C040DB65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45628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D77F40-4880-40DC-8192-8F6E0A205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045C4F-89CE-44EA-A46C-639CF1808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B2C3E3E-C935-470A-A934-9F43BF039F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E70E066-958B-4B43-B255-3B76E297C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99DE648-8628-4E1B-9F17-61AB929F7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5CF512-C304-4079-8993-5D05BEA45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41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B5A4A7-09CF-407D-B738-9C54F7DB7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745A541-C85F-4A94-9272-2DBFD288A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7547EB7-BD6A-4D01-93A0-D488EBB62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F70EF5D-6FD8-4E8E-95A3-9A5D8603B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FAEF802-BD5C-4F84-BD81-7F5A973C6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3032307-3A83-42B5-9425-8CA472E2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F9AE0B5-2336-44FF-92A3-3BF41DCF4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778CDBC-3894-4F0F-8809-23DE0185C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8370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BFAD2F-8B3B-4E9A-9950-02EE3547C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1103A1A-7EEB-4C15-9887-2D7F1BBEC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3FF69FA-1AB6-41DC-A8AC-1E14A43F8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0448CFD-3863-4482-9C0E-719AF745A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9024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FBF6583-9E5D-4CE6-9FCB-295842292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0526743-0A0C-4609-A163-906C9F017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A885E31-FE9B-4696-835F-912E5B965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393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8A071-D295-4DE7-AD0B-73D5D47D1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554F02-1F1F-405A-8D1B-71B5A7EBD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F2E2061-CFD3-4DC6-8609-6A3AFB846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3EDE30-C321-431E-BE89-2FF8852F5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9EB88A0-7719-45E3-B53D-5247AFE5F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37B91F3-B865-49C7-8D32-AB625C9C9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4090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17AB8D-7299-49C5-BF5B-F1A36C72B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B08241A-D098-4304-B077-BBC8FE9592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95CD2EC-FDB6-4D89-9424-4E934275D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58B6326-F7BF-4717-B7A9-A17A0315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A391C4A-52D0-40B5-AAC1-FC75D4E6E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40592DF-6F59-4379-9A82-B764EAF37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2896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1D8A86-2EFB-4FD1-AFF4-2355C8A01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B0D0958-C4CB-46E6-AE2E-1AA047D60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EF7C606-5925-4420-B45F-FA41B63F2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68E9E3C-42E2-494E-9E84-3273C385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CC7318-4919-4D83-AD9F-C0B1C7F0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8404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11CBE66C-1A24-4A48-9D7E-710991265F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AC16E7B-DDD5-4FE7-9340-095725158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679FE90-1829-470E-8AB9-F9595D1A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E1E7F1E-93B6-4274-B73A-336C2F739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C420C7C-D4DC-41FD-A295-D3A26D310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3720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3AF30B01-7ED0-456D-8A7D-7643FC22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4AC16B-C63F-4C4B-99C2-C661E96A4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077092C-890D-463F-8BCC-823E78D245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7C9CB-8224-4432-9F56-20B11A735C43}" type="datetimeFigureOut">
              <a:rPr lang="da-DK" smtClean="0"/>
              <a:t>09-07-2019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17454DB-4454-4E85-B84B-497A762B68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08F70DC-7444-46AA-A4D1-4CB51D52EC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95FD4-FE0C-4EC1-87BE-969A27F5387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551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chapter3.eoscafe.eu/" TargetMode="External"/><Relationship Id="rId3" Type="http://schemas.openxmlformats.org/officeDocument/2006/relationships/hyperlink" Target="http://www.eoscafe.eu/" TargetMode="External"/><Relationship Id="rId7" Type="http://schemas.openxmlformats.org/officeDocument/2006/relationships/hyperlink" Target="https://chapter2.eoscafe.e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hapter1.eoscafe.eu/" TargetMode="External"/><Relationship Id="rId5" Type="http://schemas.openxmlformats.org/officeDocument/2006/relationships/hyperlink" Target="http://www.htmlcss.eu/materials" TargetMode="External"/><Relationship Id="rId4" Type="http://schemas.openxmlformats.org/officeDocument/2006/relationships/hyperlink" Target="http://www.htmlcss.dk/materialer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tmlcss.eu/material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tmlcss.eu/specificity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0BB463-669F-4565-9586-8F60C57FF4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The website in html and css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D8E9E6D-1DE4-4BE5-8F94-1A5B8B8C6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Take the </a:t>
            </a:r>
            <a:r>
              <a:rPr lang="da-DK" dirty="0" err="1"/>
              <a:t>role</a:t>
            </a:r>
            <a:r>
              <a:rPr lang="da-DK" dirty="0"/>
              <a:t> of the developer and </a:t>
            </a:r>
            <a:r>
              <a:rPr lang="da-DK" dirty="0" err="1"/>
              <a:t>create</a:t>
            </a:r>
            <a:r>
              <a:rPr lang="da-DK" dirty="0"/>
              <a:t> </a:t>
            </a:r>
            <a:r>
              <a:rPr lang="da-DK" dirty="0" err="1"/>
              <a:t>everything</a:t>
            </a:r>
            <a:r>
              <a:rPr lang="da-DK" dirty="0"/>
              <a:t> all steps of the </a:t>
            </a:r>
            <a:r>
              <a:rPr lang="da-DK" dirty="0" err="1"/>
              <a:t>way</a:t>
            </a:r>
            <a:endParaRPr lang="da-DK" dirty="0"/>
          </a:p>
          <a:p>
            <a:r>
              <a:rPr lang="da-DK" dirty="0"/>
              <a:t>from the </a:t>
            </a:r>
            <a:r>
              <a:rPr lang="da-DK" dirty="0" err="1"/>
              <a:t>first</a:t>
            </a:r>
            <a:r>
              <a:rPr lang="da-DK" dirty="0"/>
              <a:t> </a:t>
            </a:r>
            <a:r>
              <a:rPr lang="da-DK" dirty="0" err="1"/>
              <a:t>code</a:t>
            </a:r>
            <a:r>
              <a:rPr lang="da-DK" dirty="0"/>
              <a:t> </a:t>
            </a:r>
            <a:r>
              <a:rPr lang="da-DK" dirty="0" err="1"/>
              <a:t>until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have a </a:t>
            </a:r>
            <a:r>
              <a:rPr lang="da-DK" dirty="0" err="1"/>
              <a:t>finished</a:t>
            </a:r>
            <a:r>
              <a:rPr lang="da-DK" dirty="0"/>
              <a:t> website.</a:t>
            </a:r>
          </a:p>
        </p:txBody>
      </p:sp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80B589A0-EE03-4C35-BC87-48BB20E1F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47" y="590086"/>
            <a:ext cx="1701677" cy="1709257"/>
          </a:xfrm>
          <a:prstGeom prst="rect">
            <a:avLst/>
          </a:prstGeom>
        </p:spPr>
      </p:pic>
      <p:pic>
        <p:nvPicPr>
          <p:cNvPr id="7" name="Billede 6" descr="Et billede, der indeholder toiletvare, parfume&#10;&#10;Automatisk genereret beskrivelse">
            <a:extLst>
              <a:ext uri="{FF2B5EF4-FFF2-40B4-BE49-F238E27FC236}">
                <a16:creationId xmlns:a16="http://schemas.microsoft.com/office/drawing/2014/main" id="{F3B0CFF4-3B9B-43F9-979F-2759E0F9B5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29682"/>
          <a:stretch/>
        </p:blipFill>
        <p:spPr>
          <a:xfrm>
            <a:off x="9242535" y="4759484"/>
            <a:ext cx="2418669" cy="179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6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ED6663-F118-4125-8D2A-EC5F7F8AF0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Lecture</a:t>
            </a:r>
            <a:r>
              <a:rPr lang="da-DK" dirty="0"/>
              <a:t> 1: </a:t>
            </a:r>
            <a:r>
              <a:rPr lang="da-DK" dirty="0" err="1"/>
              <a:t>Introduction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F33BE56-C3DC-4AC5-BC10-17A6E76C56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The project, resources and materials</a:t>
            </a:r>
          </a:p>
        </p:txBody>
      </p:sp>
    </p:spTree>
    <p:extLst>
      <p:ext uri="{BB962C8B-B14F-4D97-AF65-F5344CB8AC3E}">
        <p14:creationId xmlns:p14="http://schemas.microsoft.com/office/powerpoint/2010/main" val="278853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BCDFC7-6995-4BDC-9C87-2FC9B7DF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40B224-7437-4ECC-801F-0F178BEBA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about</a:t>
            </a:r>
            <a:r>
              <a:rPr lang="da-DK" dirty="0"/>
              <a:t> to </a:t>
            </a:r>
            <a:r>
              <a:rPr lang="da-DK" dirty="0" err="1"/>
              <a:t>develop</a:t>
            </a:r>
            <a:r>
              <a:rPr lang="da-DK" dirty="0"/>
              <a:t> a website for</a:t>
            </a:r>
          </a:p>
          <a:p>
            <a:pPr marL="0" indent="0" algn="ctr">
              <a:buNone/>
            </a:pPr>
            <a:r>
              <a:rPr lang="da-DK" dirty="0"/>
              <a:t>an </a:t>
            </a:r>
            <a:r>
              <a:rPr lang="da-DK" dirty="0" err="1"/>
              <a:t>imaginary</a:t>
            </a:r>
            <a:r>
              <a:rPr lang="da-DK" dirty="0"/>
              <a:t> restaurant </a:t>
            </a:r>
            <a:r>
              <a:rPr lang="da-DK" dirty="0" err="1"/>
              <a:t>called</a:t>
            </a:r>
            <a:r>
              <a:rPr lang="da-DK" dirty="0"/>
              <a:t> Eos Café</a:t>
            </a:r>
          </a:p>
        </p:txBody>
      </p:sp>
      <p:pic>
        <p:nvPicPr>
          <p:cNvPr id="1026" name="Picture 2" descr="https://htmlcss.dk/wp-content/uploads/2019/05/logo.jpg">
            <a:extLst>
              <a:ext uri="{FF2B5EF4-FFF2-40B4-BE49-F238E27FC236}">
                <a16:creationId xmlns:a16="http://schemas.microsoft.com/office/drawing/2014/main" id="{3601E379-7A1F-4E19-816B-DD8879043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3303198"/>
            <a:ext cx="188595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681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064CD9D-5516-4ACD-B720-D5D015F43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209" y="435032"/>
            <a:ext cx="8729582" cy="598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532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251D3C-B2F9-4141-BDBF-A2F83B425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A1CA85E-C4FF-43AC-9A01-CA9C86D30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At </a:t>
            </a:r>
            <a:r>
              <a:rPr lang="da-DK" dirty="0">
                <a:hlinkClick r:id="rId3"/>
              </a:rPr>
              <a:t>www.eoscafe.eu</a:t>
            </a:r>
            <a:r>
              <a:rPr lang="da-DK" dirty="0"/>
              <a:t> </a:t>
            </a:r>
            <a:r>
              <a:rPr lang="da-DK" dirty="0" err="1"/>
              <a:t>you’ll</a:t>
            </a:r>
            <a:r>
              <a:rPr lang="da-DK" dirty="0"/>
              <a:t> </a:t>
            </a:r>
            <a:r>
              <a:rPr lang="da-DK" dirty="0" err="1"/>
              <a:t>see</a:t>
            </a:r>
            <a:r>
              <a:rPr lang="da-DK" dirty="0"/>
              <a:t> the final webside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developed</a:t>
            </a:r>
            <a:endParaRPr lang="da-DK" dirty="0"/>
          </a:p>
          <a:p>
            <a:r>
              <a:rPr lang="da-DK" dirty="0"/>
              <a:t>At </a:t>
            </a:r>
            <a:r>
              <a:rPr lang="da-DK" dirty="0">
                <a:hlinkClick r:id="rId4"/>
              </a:rPr>
              <a:t>www.htmlcss.eu/</a:t>
            </a:r>
            <a:r>
              <a:rPr lang="da-DK" dirty="0">
                <a:hlinkClick r:id="rId5"/>
              </a:rPr>
              <a:t>materials</a:t>
            </a:r>
            <a:r>
              <a:rPr lang="da-DK" dirty="0"/>
              <a:t> </a:t>
            </a:r>
            <a:r>
              <a:rPr lang="da-DK" dirty="0" err="1"/>
              <a:t>you’ll</a:t>
            </a:r>
            <a:r>
              <a:rPr lang="da-DK" dirty="0"/>
              <a:t> find </a:t>
            </a:r>
            <a:r>
              <a:rPr lang="da-DK" dirty="0" err="1"/>
              <a:t>graphical</a:t>
            </a:r>
            <a:r>
              <a:rPr lang="da-DK" dirty="0"/>
              <a:t> </a:t>
            </a:r>
            <a:r>
              <a:rPr lang="da-DK" dirty="0" err="1"/>
              <a:t>material</a:t>
            </a:r>
            <a:r>
              <a:rPr lang="da-DK" dirty="0"/>
              <a:t> </a:t>
            </a:r>
            <a:r>
              <a:rPr lang="da-DK" dirty="0" err="1"/>
              <a:t>along</a:t>
            </a:r>
            <a:r>
              <a:rPr lang="da-DK" dirty="0"/>
              <a:t> the </a:t>
            </a:r>
            <a:r>
              <a:rPr lang="da-DK" dirty="0" err="1"/>
              <a:t>way</a:t>
            </a:r>
            <a:endParaRPr lang="da-DK" dirty="0"/>
          </a:p>
          <a:p>
            <a:r>
              <a:rPr lang="da-DK" dirty="0"/>
              <a:t>Here </a:t>
            </a:r>
            <a:r>
              <a:rPr lang="da-DK" dirty="0" err="1"/>
              <a:t>you’ll</a:t>
            </a:r>
            <a:r>
              <a:rPr lang="da-DK" dirty="0"/>
              <a:t> </a:t>
            </a:r>
            <a:r>
              <a:rPr lang="da-DK" dirty="0" err="1"/>
              <a:t>also</a:t>
            </a:r>
            <a:r>
              <a:rPr lang="da-DK" dirty="0"/>
              <a:t> find the </a:t>
            </a:r>
            <a:r>
              <a:rPr lang="da-DK" dirty="0" err="1"/>
              <a:t>finished</a:t>
            </a:r>
            <a:r>
              <a:rPr lang="da-DK" dirty="0"/>
              <a:t> </a:t>
            </a:r>
            <a:r>
              <a:rPr lang="da-DK" dirty="0" err="1"/>
              <a:t>coding</a:t>
            </a:r>
            <a:r>
              <a:rPr lang="da-DK" dirty="0"/>
              <a:t> files for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own</a:t>
            </a:r>
            <a:r>
              <a:rPr lang="da-DK" dirty="0"/>
              <a:t> </a:t>
            </a:r>
            <a:r>
              <a:rPr lang="da-DK" dirty="0" err="1"/>
              <a:t>debugging</a:t>
            </a:r>
            <a:endParaRPr lang="da-DK" dirty="0"/>
          </a:p>
          <a:p>
            <a:r>
              <a:rPr lang="da-DK" dirty="0"/>
              <a:t>At </a:t>
            </a:r>
            <a:r>
              <a:rPr lang="da-DK" dirty="0">
                <a:hlinkClick r:id="rId6"/>
              </a:rPr>
              <a:t>chapter1.eoscafe.eu</a:t>
            </a:r>
            <a:r>
              <a:rPr lang="da-DK" dirty="0"/>
              <a:t>, </a:t>
            </a:r>
            <a:r>
              <a:rPr lang="da-DK" dirty="0">
                <a:hlinkClick r:id="rId7"/>
              </a:rPr>
              <a:t>chapter2.eoscafe.eu</a:t>
            </a:r>
            <a:r>
              <a:rPr lang="da-DK" dirty="0"/>
              <a:t>, </a:t>
            </a:r>
            <a:r>
              <a:rPr lang="da-DK" dirty="0">
                <a:hlinkClick r:id="rId8"/>
              </a:rPr>
              <a:t>chapter3.eoscafe.eu</a:t>
            </a:r>
            <a:r>
              <a:rPr lang="da-DK" dirty="0"/>
              <a:t> etc. </a:t>
            </a:r>
            <a:r>
              <a:rPr lang="da-DK" dirty="0" err="1"/>
              <a:t>you’ll</a:t>
            </a:r>
            <a:r>
              <a:rPr lang="da-DK" dirty="0"/>
              <a:t> find demos of the </a:t>
            </a:r>
            <a:r>
              <a:rPr lang="da-DK" dirty="0" err="1"/>
              <a:t>results</a:t>
            </a:r>
            <a:r>
              <a:rPr lang="da-DK" dirty="0"/>
              <a:t> as </a:t>
            </a:r>
            <a:r>
              <a:rPr lang="da-DK" dirty="0" err="1"/>
              <a:t>they</a:t>
            </a:r>
            <a:r>
              <a:rPr lang="da-DK" dirty="0"/>
              <a:t> look </a:t>
            </a:r>
            <a:r>
              <a:rPr lang="da-DK" dirty="0" err="1"/>
              <a:t>after</a:t>
            </a:r>
            <a:r>
              <a:rPr lang="da-DK" dirty="0"/>
              <a:t> </a:t>
            </a:r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chapter</a:t>
            </a:r>
            <a:endParaRPr lang="da-DK" dirty="0"/>
          </a:p>
          <a:p>
            <a:endParaRPr lang="da-DK" dirty="0"/>
          </a:p>
          <a:p>
            <a:r>
              <a:rPr lang="da-DK" dirty="0"/>
              <a:t>Look up the </a:t>
            </a:r>
            <a:r>
              <a:rPr lang="da-DK" i="1" dirty="0"/>
              <a:t>source </a:t>
            </a:r>
            <a:r>
              <a:rPr lang="da-DK" i="1" dirty="0" err="1"/>
              <a:t>code</a:t>
            </a:r>
            <a:r>
              <a:rPr lang="da-DK" i="1" dirty="0"/>
              <a:t> </a:t>
            </a:r>
            <a:r>
              <a:rPr lang="da-DK" dirty="0"/>
              <a:t>and </a:t>
            </a:r>
            <a:r>
              <a:rPr lang="da-DK" dirty="0" err="1"/>
              <a:t>use</a:t>
            </a:r>
            <a:r>
              <a:rPr lang="da-DK" dirty="0"/>
              <a:t> the </a:t>
            </a:r>
            <a:r>
              <a:rPr lang="da-DK" dirty="0" err="1"/>
              <a:t>browser’s</a:t>
            </a:r>
            <a:r>
              <a:rPr lang="da-DK" dirty="0"/>
              <a:t> </a:t>
            </a:r>
            <a:r>
              <a:rPr lang="da-DK" i="1" dirty="0" err="1"/>
              <a:t>inspection</a:t>
            </a:r>
            <a:r>
              <a:rPr lang="da-DK" i="1" dirty="0"/>
              <a:t> </a:t>
            </a:r>
            <a:r>
              <a:rPr lang="da-DK" i="1" dirty="0" err="1"/>
              <a:t>tool</a:t>
            </a:r>
            <a:r>
              <a:rPr lang="da-DK" i="1" dirty="0"/>
              <a:t> </a:t>
            </a:r>
            <a:r>
              <a:rPr lang="da-DK" dirty="0" err="1"/>
              <a:t>along</a:t>
            </a:r>
            <a:r>
              <a:rPr lang="da-DK" dirty="0"/>
              <a:t> the </a:t>
            </a:r>
            <a:r>
              <a:rPr lang="da-DK" dirty="0" err="1"/>
              <a:t>way</a:t>
            </a:r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7908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F72591F-0552-4D98-A95C-36DC683C0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373" y="0"/>
            <a:ext cx="7959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832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D9656C8-C9BF-4061-900E-9E2186910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435" y="0"/>
            <a:ext cx="5701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94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734092-CCE3-4D6B-9F6A-D6CA31ADD4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Preparation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9EA232-17C5-4D71-8C0A-33677B5448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Tools and </a:t>
            </a:r>
            <a:r>
              <a:rPr lang="da-DK" dirty="0" err="1"/>
              <a:t>planning</a:t>
            </a: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074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A8F95CEA-BCA6-417E-A2FC-5452736CC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568" y="290489"/>
            <a:ext cx="8686864" cy="627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C228B9-A238-4ED9-80A7-533030B73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729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 err="1"/>
              <a:t>Text</a:t>
            </a:r>
            <a:r>
              <a:rPr lang="da-DK" dirty="0"/>
              <a:t> editor, </a:t>
            </a:r>
            <a:r>
              <a:rPr lang="da-DK" dirty="0" err="1"/>
              <a:t>e.g</a:t>
            </a:r>
            <a:r>
              <a:rPr lang="da-DK" dirty="0"/>
              <a:t>.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Browser, </a:t>
            </a:r>
            <a:r>
              <a:rPr lang="da-DK" dirty="0" err="1"/>
              <a:t>e.g</a:t>
            </a:r>
            <a:r>
              <a:rPr lang="da-DK" dirty="0"/>
              <a:t>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95943E8-3A07-4D73-83DF-314E74B27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699" y="1493263"/>
            <a:ext cx="3409975" cy="155258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3E976512-FC18-42E6-8B69-8B000F9B8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240" y="3650672"/>
            <a:ext cx="8963091" cy="136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02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33C3D10-B6C3-4CB2-881B-AB858156F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92" y="221433"/>
            <a:ext cx="10701416" cy="641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07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91BD60F-16EF-450D-B32C-6327C70D9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734" y="2136643"/>
            <a:ext cx="9810532" cy="258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40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734092-CCE3-4D6B-9F6A-D6CA31ADD4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Structure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F9EA232-17C5-4D71-8C0A-33677B5448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err="1"/>
              <a:t>Skeleton</a:t>
            </a:r>
            <a:r>
              <a:rPr lang="da-DK" dirty="0"/>
              <a:t> and rough </a:t>
            </a:r>
            <a:r>
              <a:rPr lang="da-DK" dirty="0" err="1"/>
              <a:t>setup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59442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69606168-171F-4A2C-918E-6E4843E89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273" y="2919523"/>
            <a:ext cx="2124371" cy="885949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C1576BB2-C2C4-4C2E-8FDE-1B720CA73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797" y="1061258"/>
            <a:ext cx="6556824" cy="473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27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3B27BEC-72CB-4EFF-9D58-2818221B1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803" y="1835932"/>
            <a:ext cx="9458394" cy="318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59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F6034BC-E644-40AD-A905-C66D06F94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664" y="2043819"/>
            <a:ext cx="7804672" cy="277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93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52389B8-6B31-4B46-AB56-CD027FBF5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212" y="1492612"/>
            <a:ext cx="6019575" cy="387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31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Lecture</a:t>
            </a:r>
            <a:r>
              <a:rPr lang="da-DK" dirty="0"/>
              <a:t> 2: Layout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err="1"/>
              <a:t>Shapes</a:t>
            </a:r>
            <a:r>
              <a:rPr lang="da-DK" dirty="0"/>
              <a:t> and </a:t>
            </a:r>
            <a:r>
              <a:rPr lang="da-DK" dirty="0" err="1"/>
              <a:t>colours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6249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B354DB98-DAC0-481D-9AC4-3FF2151BE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0582" y="866235"/>
            <a:ext cx="6750831" cy="2396288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9F026A1B-7B7E-4410-89E8-6326CA76E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498" y="3595478"/>
            <a:ext cx="6229003" cy="228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31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4D2AC6E-D925-486A-AA15-24DB1CEBE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174" y="676826"/>
            <a:ext cx="8295651" cy="550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54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8EBED5EC-3F26-4689-B564-0455A8BD4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301" y="1248564"/>
            <a:ext cx="2277396" cy="1667549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E925C75-5310-4AC9-8DC1-E6E8A2FCA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227" y="3821598"/>
            <a:ext cx="9515545" cy="127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01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6">
            <a:extLst>
              <a:ext uri="{FF2B5EF4-FFF2-40B4-BE49-F238E27FC236}">
                <a16:creationId xmlns:a16="http://schemas.microsoft.com/office/drawing/2014/main" id="{6C3B784B-AAFB-45D9-8E09-F4E770DB0F93}"/>
              </a:ext>
            </a:extLst>
          </p:cNvPr>
          <p:cNvGrpSpPr/>
          <p:nvPr/>
        </p:nvGrpSpPr>
        <p:grpSpPr>
          <a:xfrm>
            <a:off x="1553239" y="2202023"/>
            <a:ext cx="9085521" cy="2453954"/>
            <a:chOff x="585747" y="1940708"/>
            <a:chExt cx="11020506" cy="2976584"/>
          </a:xfrm>
        </p:grpSpPr>
        <p:pic>
          <p:nvPicPr>
            <p:cNvPr id="2" name="Billede 1">
              <a:extLst>
                <a:ext uri="{FF2B5EF4-FFF2-40B4-BE49-F238E27FC236}">
                  <a16:creationId xmlns:a16="http://schemas.microsoft.com/office/drawing/2014/main" id="{5D26E348-4B7C-4C1C-B485-26A7F9EB4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5747" y="1940708"/>
              <a:ext cx="11020506" cy="2976584"/>
            </a:xfrm>
            <a:prstGeom prst="rect">
              <a:avLst/>
            </a:prstGeom>
          </p:spPr>
        </p:pic>
        <p:pic>
          <p:nvPicPr>
            <p:cNvPr id="6" name="Billede 5">
              <a:extLst>
                <a:ext uri="{FF2B5EF4-FFF2-40B4-BE49-F238E27FC236}">
                  <a16:creationId xmlns:a16="http://schemas.microsoft.com/office/drawing/2014/main" id="{7ED36FFF-872F-4799-8F69-21F8DAAF2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72878" y="3488141"/>
              <a:ext cx="238127" cy="1809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2031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F65B8F8-AAFE-43BC-8400-FCCB7D5A0A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9426"/>
          <a:stretch/>
        </p:blipFill>
        <p:spPr>
          <a:xfrm>
            <a:off x="1066763" y="695107"/>
            <a:ext cx="10058474" cy="65066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127AC74-3E6C-47B2-B498-DDFF0098E1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144"/>
          <a:stretch/>
        </p:blipFill>
        <p:spPr>
          <a:xfrm>
            <a:off x="1066763" y="1345774"/>
            <a:ext cx="10058474" cy="2083226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4DF6840E-89FE-42ED-98FA-FB3CD750B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7010" y="4196274"/>
            <a:ext cx="7737979" cy="156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91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The </a:t>
            </a:r>
            <a:r>
              <a:rPr lang="da-DK" dirty="0" err="1"/>
              <a:t>box</a:t>
            </a:r>
            <a:r>
              <a:rPr lang="da-DK" dirty="0"/>
              <a:t> model and</a:t>
            </a:r>
            <a:br>
              <a:rPr lang="da-DK" dirty="0"/>
            </a:br>
            <a:r>
              <a:rPr lang="da-DK" dirty="0" err="1"/>
              <a:t>floating</a:t>
            </a:r>
            <a:r>
              <a:rPr lang="da-DK" dirty="0"/>
              <a:t> </a:t>
            </a:r>
            <a:r>
              <a:rPr lang="da-DK" dirty="0" err="1"/>
              <a:t>boxes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2668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4CCAB32-86C3-4A92-BFA0-66DEC9D85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449" y="754974"/>
            <a:ext cx="8281101" cy="534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4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8A841A7-9147-45CC-82E6-EEBD4A2E4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738" y="1787872"/>
            <a:ext cx="9168524" cy="328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87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Lecture</a:t>
            </a:r>
            <a:r>
              <a:rPr lang="da-DK" dirty="0"/>
              <a:t> 3: Header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Images and links</a:t>
            </a:r>
          </a:p>
        </p:txBody>
      </p:sp>
    </p:spTree>
    <p:extLst>
      <p:ext uri="{BB962C8B-B14F-4D97-AF65-F5344CB8AC3E}">
        <p14:creationId xmlns:p14="http://schemas.microsoft.com/office/powerpoint/2010/main" val="1689827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F3DC9E-14F0-47CE-AD02-BE6DC6D9B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B72ED73-D5B6-4AF5-86E4-FD1E18D6B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err="1"/>
              <a:t>Get</a:t>
            </a:r>
            <a:r>
              <a:rPr lang="da-DK" dirty="0"/>
              <a:t> the logo.jpg at </a:t>
            </a:r>
            <a:r>
              <a:rPr lang="da-DK" dirty="0">
                <a:hlinkClick r:id="rId3"/>
              </a:rPr>
              <a:t>www.htmlcss.eu/materials</a:t>
            </a:r>
            <a:r>
              <a:rPr lang="da-DK" dirty="0"/>
              <a:t> .</a:t>
            </a:r>
          </a:p>
        </p:txBody>
      </p:sp>
      <p:pic>
        <p:nvPicPr>
          <p:cNvPr id="4" name="Picture 2" descr="https://htmlcss.dk/wp-content/uploads/2019/05/logo.jpg">
            <a:extLst>
              <a:ext uri="{FF2B5EF4-FFF2-40B4-BE49-F238E27FC236}">
                <a16:creationId xmlns:a16="http://schemas.microsoft.com/office/drawing/2014/main" id="{424C0A35-2C16-496F-B7DD-4A7E37202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1025" y="1130806"/>
            <a:ext cx="188595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B95B9C89-5533-4BDF-B588-ACF3857611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001" y="3363343"/>
            <a:ext cx="2277998" cy="239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51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608D759-9B4B-4CBA-AF6C-3713F276E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315" y="1576170"/>
            <a:ext cx="8685369" cy="370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61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Multiple </a:t>
            </a:r>
            <a:r>
              <a:rPr lang="da-DK" dirty="0" err="1"/>
              <a:t>values</a:t>
            </a:r>
            <a:r>
              <a:rPr lang="da-DK" dirty="0"/>
              <a:t> in </a:t>
            </a:r>
            <a:r>
              <a:rPr lang="da-DK" dirty="0" err="1"/>
              <a:t>one</a:t>
            </a:r>
            <a:r>
              <a:rPr lang="da-DK" dirty="0"/>
              <a:t> </a:t>
            </a:r>
            <a:r>
              <a:rPr lang="da-DK" dirty="0" err="1"/>
              <a:t>property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0047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A0F7C46A-8FF2-4719-92BC-7D193DDF0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54" y="2555075"/>
            <a:ext cx="10691891" cy="17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69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64F90BB1-E2FE-4998-A6AE-401CEDF85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8452" y="529400"/>
            <a:ext cx="4915095" cy="315036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1727874D-7715-44CF-BA95-1EB9C8DFC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4261" y="3886882"/>
            <a:ext cx="6163476" cy="193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18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6A307E56-08F7-4702-A7B1-0A2420E89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45" y="2641314"/>
            <a:ext cx="11049909" cy="1575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323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Positioning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04331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8F93B66-F4DC-4215-9DF5-45ECAC7E93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336"/>
          <a:stretch/>
        </p:blipFill>
        <p:spPr>
          <a:xfrm>
            <a:off x="1228333" y="1363407"/>
            <a:ext cx="9735334" cy="1562673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3422207-9995-417D-BECF-6ECF14815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144"/>
          <a:stretch/>
        </p:blipFill>
        <p:spPr>
          <a:xfrm>
            <a:off x="1228333" y="3429000"/>
            <a:ext cx="9735334" cy="188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453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2E5A1FAA-F9E0-4FF0-8181-481923F7B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609" y="1967273"/>
            <a:ext cx="9538875" cy="292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91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F5A9B672-EBFE-4CFA-B6C3-704523276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538" y="3147484"/>
            <a:ext cx="6238921" cy="2181241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D6638BA4-52EF-4F8D-9AF6-6AE095982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8285" y="1490482"/>
            <a:ext cx="8615425" cy="14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593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Lecture</a:t>
            </a:r>
            <a:r>
              <a:rPr lang="da-DK" dirty="0"/>
              <a:t> 4: Side menu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Lists and margin </a:t>
            </a:r>
            <a:r>
              <a:rPr lang="da-DK" dirty="0" err="1"/>
              <a:t>control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07142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20844C33-2F67-4F00-91D1-9FABE667A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289" y="3600958"/>
            <a:ext cx="7853420" cy="2914671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2A87E67F-7147-4A0E-8CFF-542AAF000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416" y="525251"/>
            <a:ext cx="9465167" cy="263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2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D7ADBAF-5C8B-414B-8936-237CD4FB0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38" y="1659381"/>
            <a:ext cx="10154523" cy="353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638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Lektion 5: </a:t>
            </a:r>
            <a:r>
              <a:rPr lang="da-DK" dirty="0" err="1"/>
              <a:t>Footer</a:t>
            </a:r>
            <a:r>
              <a:rPr lang="da-DK" dirty="0"/>
              <a:t>, part 1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err="1"/>
              <a:t>Tables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07719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31A88C84-33C4-405B-A61E-B0ECFC2A5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816" y="657504"/>
            <a:ext cx="7454367" cy="554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26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90F6C94F-8F3C-4568-9CEB-C367AFFC5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016" y="2838445"/>
            <a:ext cx="9105967" cy="118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932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37E723-2B48-47DD-86C7-0A95CB583D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The pseudo-class</a:t>
            </a:r>
            <a:br>
              <a:rPr lang="da-DK" dirty="0"/>
            </a:br>
            <a:r>
              <a:rPr lang="da-DK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da-DK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nth-child</a:t>
            </a:r>
            <a:r>
              <a:rPr lang="da-DK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(…)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311A52-C1F0-4BDC-A9BC-173C5F3115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25582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6A91C65-FB09-48F0-8C2A-DDA3DF6B0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890" y="2978940"/>
            <a:ext cx="9582220" cy="90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62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28AD3FBA-32C4-466F-BBC6-02E02999A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nth-child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</a:t>
            </a:r>
          </a:p>
          <a:p>
            <a:pPr marL="0" indent="0" algn="ctr">
              <a:buNone/>
            </a:pP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first-child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nth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-last-</a:t>
            </a: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(1)</a:t>
            </a:r>
          </a:p>
          <a:p>
            <a:pPr marL="0" indent="0" algn="ctr">
              <a:buNone/>
            </a:pP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:last-</a:t>
            </a: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child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231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28AD3FBA-32C4-466F-BBC6-02E02999A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da-DK" dirty="0" err="1"/>
              <a:t>Reaches</a:t>
            </a:r>
            <a:r>
              <a:rPr lang="da-DK" dirty="0"/>
              <a:t> </a:t>
            </a:r>
            <a:r>
              <a:rPr lang="da-DK" dirty="0" err="1"/>
              <a:t>every</a:t>
            </a:r>
            <a:r>
              <a:rPr lang="da-DK" dirty="0"/>
              <a:t> </a:t>
            </a:r>
            <a:r>
              <a:rPr lang="da-DK" dirty="0" err="1"/>
              <a:t>even-numbered</a:t>
            </a:r>
            <a:r>
              <a:rPr lang="da-DK" dirty="0"/>
              <a:t> </a:t>
            </a:r>
            <a:r>
              <a:rPr lang="da-DK" dirty="0" err="1"/>
              <a:t>table</a:t>
            </a:r>
            <a:r>
              <a:rPr lang="da-DK" dirty="0"/>
              <a:t> </a:t>
            </a:r>
            <a:r>
              <a:rPr lang="da-DK" dirty="0" err="1"/>
              <a:t>row</a:t>
            </a:r>
            <a:r>
              <a:rPr lang="da-DK" dirty="0"/>
              <a:t>:</a:t>
            </a:r>
          </a:p>
          <a:p>
            <a:pPr marL="0" indent="0" algn="ctr">
              <a:buNone/>
            </a:pP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tr:nth-child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(2n)</a:t>
            </a:r>
          </a:p>
          <a:p>
            <a:pPr marL="0" indent="0" algn="ctr">
              <a:buNone/>
            </a:pP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da-DK" dirty="0" err="1"/>
              <a:t>Reaches</a:t>
            </a:r>
            <a:r>
              <a:rPr lang="da-DK" dirty="0"/>
              <a:t> </a:t>
            </a:r>
            <a:r>
              <a:rPr lang="da-DK" dirty="0" err="1"/>
              <a:t>every</a:t>
            </a:r>
            <a:r>
              <a:rPr lang="da-DK" dirty="0"/>
              <a:t> </a:t>
            </a:r>
            <a:r>
              <a:rPr lang="da-DK" dirty="0" err="1"/>
              <a:t>odd-numbered</a:t>
            </a:r>
            <a:r>
              <a:rPr lang="da-DK" dirty="0"/>
              <a:t> </a:t>
            </a:r>
            <a:r>
              <a:rPr lang="da-DK" dirty="0" err="1"/>
              <a:t>table</a:t>
            </a:r>
            <a:r>
              <a:rPr lang="da-DK" dirty="0"/>
              <a:t> </a:t>
            </a:r>
            <a:r>
              <a:rPr lang="da-DK" dirty="0" err="1"/>
              <a:t>row</a:t>
            </a:r>
            <a:r>
              <a:rPr lang="da-DK" dirty="0"/>
              <a:t>: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tr:nth-child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(2n-1)</a:t>
            </a:r>
          </a:p>
          <a:p>
            <a:pPr marL="0" indent="0" algn="ctr">
              <a:buNone/>
            </a:pP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5447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Lektion 6: </a:t>
            </a:r>
            <a:r>
              <a:rPr lang="da-DK" dirty="0" err="1"/>
              <a:t>Footer</a:t>
            </a:r>
            <a:r>
              <a:rPr lang="da-DK" dirty="0"/>
              <a:t>, part 2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err="1"/>
              <a:t>Entities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99393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6050960A-B364-4DC7-9FCB-A35E448DA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3323" y="673929"/>
            <a:ext cx="7265353" cy="551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585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Family </a:t>
            </a:r>
            <a:r>
              <a:rPr lang="da-DK" dirty="0" err="1"/>
              <a:t>hierarchies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57540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A59D929-89BA-4754-82BD-1B2FEB3B1450}"/>
              </a:ext>
            </a:extLst>
          </p:cNvPr>
          <p:cNvSpPr/>
          <p:nvPr/>
        </p:nvSpPr>
        <p:spPr>
          <a:xfrm>
            <a:off x="3604951" y="971206"/>
            <a:ext cx="4982096" cy="1450569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F83AA0C-88BB-49D4-BD56-814F1FA10706}"/>
              </a:ext>
            </a:extLst>
          </p:cNvPr>
          <p:cNvSpPr/>
          <p:nvPr/>
        </p:nvSpPr>
        <p:spPr>
          <a:xfrm>
            <a:off x="3604951" y="2691247"/>
            <a:ext cx="4982096" cy="1450569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A5F05FF-2C41-441F-8433-47B40E04E592}"/>
              </a:ext>
            </a:extLst>
          </p:cNvPr>
          <p:cNvSpPr/>
          <p:nvPr/>
        </p:nvSpPr>
        <p:spPr>
          <a:xfrm>
            <a:off x="3604951" y="4411288"/>
            <a:ext cx="4982096" cy="1450569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954972B-C7AA-4581-96C0-032A683E1757}"/>
              </a:ext>
            </a:extLst>
          </p:cNvPr>
          <p:cNvSpPr/>
          <p:nvPr/>
        </p:nvSpPr>
        <p:spPr>
          <a:xfrm>
            <a:off x="2593569" y="723553"/>
            <a:ext cx="7004859" cy="5410892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A9CE49DD-E099-4B09-AAB7-9AC6A40593D6}"/>
              </a:ext>
            </a:extLst>
          </p:cNvPr>
          <p:cNvSpPr/>
          <p:nvPr/>
        </p:nvSpPr>
        <p:spPr>
          <a:xfrm>
            <a:off x="1580803" y="488718"/>
            <a:ext cx="9030393" cy="5880563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573CDE6-FE3E-4319-9D06-29500D490F73}"/>
              </a:ext>
            </a:extLst>
          </p:cNvPr>
          <p:cNvSpPr/>
          <p:nvPr/>
        </p:nvSpPr>
        <p:spPr>
          <a:xfrm>
            <a:off x="630381" y="268604"/>
            <a:ext cx="10931238" cy="6320791"/>
          </a:xfrm>
          <a:prstGeom prst="rect">
            <a:avLst/>
          </a:prstGeom>
          <a:noFill/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37031EA-B72D-427E-93FC-53BAFD94992A}"/>
              </a:ext>
            </a:extLst>
          </p:cNvPr>
          <p:cNvSpPr/>
          <p:nvPr/>
        </p:nvSpPr>
        <p:spPr>
          <a:xfrm>
            <a:off x="4308761" y="1203359"/>
            <a:ext cx="3574474" cy="986615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71E8F48-42E4-4542-A63C-7642B7E3EBF8}"/>
              </a:ext>
            </a:extLst>
          </p:cNvPr>
          <p:cNvSpPr/>
          <p:nvPr/>
        </p:nvSpPr>
        <p:spPr>
          <a:xfrm>
            <a:off x="4878185" y="1348223"/>
            <a:ext cx="2435630" cy="691166"/>
          </a:xfrm>
          <a:prstGeom prst="rect">
            <a:avLst/>
          </a:pr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7355DE2F-AB24-4AC2-ACF7-5F758DA64F89}"/>
              </a:ext>
            </a:extLst>
          </p:cNvPr>
          <p:cNvSpPr/>
          <p:nvPr/>
        </p:nvSpPr>
        <p:spPr>
          <a:xfrm>
            <a:off x="5379719" y="1505126"/>
            <a:ext cx="1432562" cy="384634"/>
          </a:xfrm>
          <a:prstGeom prst="rect">
            <a:avLst/>
          </a:prstGeom>
          <a:noFill/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0EEFD07A-CD0F-4B79-8F0D-8A393DABEE7E}"/>
              </a:ext>
            </a:extLst>
          </p:cNvPr>
          <p:cNvSpPr txBox="1"/>
          <p:nvPr/>
        </p:nvSpPr>
        <p:spPr>
          <a:xfrm>
            <a:off x="8440880" y="5801740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Ascendant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9B172A61-550B-4BB6-B370-5A9B11F31B8C}"/>
              </a:ext>
            </a:extLst>
          </p:cNvPr>
          <p:cNvSpPr txBox="1"/>
          <p:nvPr/>
        </p:nvSpPr>
        <p:spPr>
          <a:xfrm>
            <a:off x="6083533" y="1726432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Descendant</a:t>
            </a: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F77F7359-937E-41F0-AA87-5F42480C3AFA}"/>
              </a:ext>
            </a:extLst>
          </p:cNvPr>
          <p:cNvSpPr txBox="1"/>
          <p:nvPr/>
        </p:nvSpPr>
        <p:spPr>
          <a:xfrm>
            <a:off x="5593773" y="1574800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Descendant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A7DE2B5C-9208-4815-B49D-50B22B92946E}"/>
              </a:ext>
            </a:extLst>
          </p:cNvPr>
          <p:cNvSpPr txBox="1"/>
          <p:nvPr/>
        </p:nvSpPr>
        <p:spPr>
          <a:xfrm>
            <a:off x="6620397" y="1868790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Descendant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E14F5391-1ED8-44AD-A73A-DAC29295F14A}"/>
              </a:ext>
            </a:extLst>
          </p:cNvPr>
          <p:cNvSpPr txBox="1"/>
          <p:nvPr/>
        </p:nvSpPr>
        <p:spPr>
          <a:xfrm>
            <a:off x="9509935" y="6048245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Ascendant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3D83B26C-5B6D-48E2-97EF-5473B9B902BD}"/>
              </a:ext>
            </a:extLst>
          </p:cNvPr>
          <p:cNvSpPr txBox="1"/>
          <p:nvPr/>
        </p:nvSpPr>
        <p:spPr>
          <a:xfrm>
            <a:off x="10444250" y="6270524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Ascendant</a:t>
            </a: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CD8539FE-2F07-4118-83FC-4DB41255E324}"/>
              </a:ext>
            </a:extLst>
          </p:cNvPr>
          <p:cNvSpPr txBox="1"/>
          <p:nvPr/>
        </p:nvSpPr>
        <p:spPr>
          <a:xfrm>
            <a:off x="7847648" y="3794599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Sibling</a:t>
            </a:r>
            <a:endParaRPr lang="da-DK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5ECAB71A-5EC3-4E9B-B0CF-7423F6E2E480}"/>
              </a:ext>
            </a:extLst>
          </p:cNvPr>
          <p:cNvSpPr txBox="1"/>
          <p:nvPr/>
        </p:nvSpPr>
        <p:spPr>
          <a:xfrm>
            <a:off x="7818553" y="5517756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Sibling</a:t>
            </a:r>
            <a:endParaRPr lang="da-DK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Tekstfelt 26">
            <a:extLst>
              <a:ext uri="{FF2B5EF4-FFF2-40B4-BE49-F238E27FC236}">
                <a16:creationId xmlns:a16="http://schemas.microsoft.com/office/drawing/2014/main" id="{ACA1B227-E647-4ACE-A5AC-91CD0FA39492}"/>
              </a:ext>
            </a:extLst>
          </p:cNvPr>
          <p:cNvSpPr txBox="1"/>
          <p:nvPr/>
        </p:nvSpPr>
        <p:spPr>
          <a:xfrm>
            <a:off x="7277530" y="1143370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Child</a:t>
            </a: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BADFD09A-C8EE-4642-9B1E-02B2C4016E64}"/>
              </a:ext>
            </a:extLst>
          </p:cNvPr>
          <p:cNvSpPr txBox="1"/>
          <p:nvPr/>
        </p:nvSpPr>
        <p:spPr>
          <a:xfrm>
            <a:off x="8828291" y="654984"/>
            <a:ext cx="136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>
                <a:solidFill>
                  <a:schemeClr val="accent5">
                    <a:lumMod val="60000"/>
                    <a:lumOff val="40000"/>
                  </a:schemeClr>
                </a:solidFill>
              </a:rPr>
              <a:t>Parent</a:t>
            </a:r>
            <a:endParaRPr lang="da-DK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C98B76A3-590A-47A9-8D82-DABF6AF58705}"/>
              </a:ext>
            </a:extLst>
          </p:cNvPr>
          <p:cNvSpPr txBox="1"/>
          <p:nvPr/>
        </p:nvSpPr>
        <p:spPr>
          <a:xfrm rot="16200000">
            <a:off x="2242073" y="1095494"/>
            <a:ext cx="238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Box in </a:t>
            </a:r>
            <a:r>
              <a:rPr lang="da-DK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question</a:t>
            </a:r>
            <a:endParaRPr lang="da-DK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6020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28AD3FBA-32C4-466F-BBC6-02E02999A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5362" y="1787034"/>
            <a:ext cx="7441276" cy="3283931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All </a:t>
            </a:r>
            <a:r>
              <a:rPr lang="da-DK" dirty="0" err="1"/>
              <a:t>following</a:t>
            </a:r>
            <a:r>
              <a:rPr lang="da-DK" dirty="0"/>
              <a:t> </a:t>
            </a:r>
            <a:r>
              <a:rPr lang="da-DK" dirty="0" err="1"/>
              <a:t>siblings</a:t>
            </a:r>
            <a:r>
              <a:rPr lang="da-DK" dirty="0"/>
              <a:t>:		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 ~ a</a:t>
            </a:r>
          </a:p>
          <a:p>
            <a:pPr marL="0" indent="0">
              <a:buNone/>
            </a:pPr>
            <a:r>
              <a:rPr lang="da-DK" dirty="0"/>
              <a:t>The </a:t>
            </a:r>
            <a:r>
              <a:rPr lang="da-DK" dirty="0" err="1"/>
              <a:t>first-following</a:t>
            </a:r>
            <a:r>
              <a:rPr lang="da-DK" dirty="0"/>
              <a:t> </a:t>
            </a:r>
            <a:r>
              <a:rPr lang="da-DK" dirty="0" err="1"/>
              <a:t>sibling</a:t>
            </a:r>
            <a:r>
              <a:rPr lang="da-DK" dirty="0"/>
              <a:t>:	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 + a</a:t>
            </a:r>
          </a:p>
          <a:p>
            <a:pPr marL="0" indent="0">
              <a:buNone/>
            </a:pPr>
            <a:r>
              <a:rPr lang="da-DK" dirty="0" err="1"/>
              <a:t>Children</a:t>
            </a:r>
            <a:r>
              <a:rPr lang="da-DK" dirty="0"/>
              <a:t>:				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 &gt; a</a:t>
            </a:r>
          </a:p>
          <a:p>
            <a:pPr marL="0" indent="0">
              <a:buNone/>
            </a:pPr>
            <a:r>
              <a:rPr lang="da-DK" dirty="0"/>
              <a:t>Descendants:			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 a</a:t>
            </a:r>
          </a:p>
          <a:p>
            <a:pPr marL="0" indent="0">
              <a:buNone/>
            </a:pPr>
            <a:r>
              <a:rPr lang="da-DK" dirty="0" err="1"/>
              <a:t>Parent</a:t>
            </a:r>
            <a:r>
              <a:rPr lang="da-DK" dirty="0"/>
              <a:t>:				Impossible in css</a:t>
            </a:r>
          </a:p>
          <a:p>
            <a:pPr marL="0" indent="0">
              <a:buNone/>
            </a:pPr>
            <a:r>
              <a:rPr lang="da-DK" dirty="0" err="1"/>
              <a:t>Ancestors</a:t>
            </a:r>
            <a:r>
              <a:rPr lang="da-DK" dirty="0"/>
              <a:t>: 				Impossible in css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2246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Lecture</a:t>
            </a:r>
            <a:r>
              <a:rPr lang="da-DK" dirty="0"/>
              <a:t> 7: Content </a:t>
            </a:r>
            <a:r>
              <a:rPr lang="da-DK" dirty="0" err="1"/>
              <a:t>box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Work with </a:t>
            </a:r>
            <a:r>
              <a:rPr lang="da-DK" dirty="0" err="1"/>
              <a:t>text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57370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4406D1-98AA-47F5-9E20-ADC07031B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FF26366-958C-4F70-A9BB-FB9A362EE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9047" y="1825625"/>
            <a:ext cx="9624752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colour</a:t>
            </a:r>
            <a:r>
              <a:rPr lang="da-DK" dirty="0"/>
              <a:t>:			</a:t>
            </a:r>
            <a:r>
              <a:rPr lang="da-DK" b="1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color</a:t>
            </a:r>
            <a:endParaRPr lang="da-DK" b="1" dirty="0">
              <a:solidFill>
                <a:schemeClr val="accent4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a-DK" dirty="0"/>
              <a:t>Font type:			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font-</a:t>
            </a:r>
            <a:r>
              <a:rPr lang="da-DK" b="1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family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a-DK" dirty="0"/>
              <a:t>Font </a:t>
            </a:r>
            <a:r>
              <a:rPr lang="da-DK" dirty="0" err="1"/>
              <a:t>size</a:t>
            </a:r>
            <a:r>
              <a:rPr lang="da-DK" dirty="0"/>
              <a:t>:			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font-</a:t>
            </a:r>
            <a:r>
              <a:rPr lang="da-DK" b="1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a-DK" dirty="0" err="1"/>
              <a:t>Boldness</a:t>
            </a:r>
            <a:r>
              <a:rPr lang="da-DK" dirty="0"/>
              <a:t>:			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font-</a:t>
            </a:r>
            <a:r>
              <a:rPr lang="da-DK" b="1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weight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&lt;b&gt;</a:t>
            </a:r>
          </a:p>
          <a:p>
            <a:pPr marL="0" indent="0">
              <a:buNone/>
            </a:pPr>
            <a:r>
              <a:rPr lang="da-DK" dirty="0" err="1"/>
              <a:t>Italic</a:t>
            </a:r>
            <a:r>
              <a:rPr lang="da-DK" dirty="0"/>
              <a:t>:				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font-style  </a:t>
            </a:r>
            <a:r>
              <a:rPr lang="da-DK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&lt;i&gt;</a:t>
            </a:r>
            <a:endParaRPr lang="da-DK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da-DK" dirty="0" err="1"/>
              <a:t>Capitalisation</a:t>
            </a:r>
            <a:r>
              <a:rPr lang="da-DK" dirty="0"/>
              <a:t>:		</a:t>
            </a:r>
            <a:r>
              <a:rPr lang="da-DK" b="1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text-transform</a:t>
            </a:r>
            <a:endParaRPr lang="da-DK" b="1" dirty="0">
              <a:solidFill>
                <a:schemeClr val="accent4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a-DK" dirty="0"/>
              <a:t>Under/</a:t>
            </a:r>
            <a:r>
              <a:rPr lang="da-DK" dirty="0" err="1"/>
              <a:t>overlining</a:t>
            </a:r>
            <a:r>
              <a:rPr lang="da-DK" dirty="0"/>
              <a:t>:		</a:t>
            </a:r>
            <a:r>
              <a:rPr lang="da-DK" b="1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text-decoration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a-DK" b="1" dirty="0">
                <a:solidFill>
                  <a:schemeClr val="accent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&lt;u&gt; &lt;s&gt;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335675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6EB97259-5F1C-45D8-BCBB-92429E7CE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363" y="2335448"/>
            <a:ext cx="9819273" cy="218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076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B9DBFCF-E9D4-4BB4-ABA4-AD76C21D6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102" y="2321696"/>
            <a:ext cx="10087795" cy="221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720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20933D0-D67B-4AED-8020-683BF846B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816" y="1144736"/>
            <a:ext cx="3984368" cy="456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860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1F9CB2-9B75-4E46-9094-C80AA91C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35CEA1D-F627-448C-8F5E-2DC485F7C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a-DK" dirty="0"/>
              <a:t>Property overlap is </a:t>
            </a:r>
            <a:r>
              <a:rPr lang="da-DK" dirty="0" err="1"/>
              <a:t>resolved</a:t>
            </a:r>
            <a:r>
              <a:rPr lang="da-DK" dirty="0"/>
              <a:t> via the </a:t>
            </a:r>
            <a:r>
              <a:rPr lang="da-DK" dirty="0" err="1"/>
              <a:t>selector’s</a:t>
            </a:r>
            <a:r>
              <a:rPr lang="da-DK" dirty="0"/>
              <a:t> </a:t>
            </a:r>
            <a:r>
              <a:rPr lang="da-DK" dirty="0" err="1"/>
              <a:t>specificity</a:t>
            </a:r>
            <a:r>
              <a:rPr lang="da-DK" dirty="0"/>
              <a:t>.</a:t>
            </a:r>
          </a:p>
          <a:p>
            <a:pPr marL="0" indent="0" algn="ctr">
              <a:buNone/>
            </a:pPr>
            <a:r>
              <a:rPr lang="da-DK" dirty="0"/>
              <a:t>See </a:t>
            </a:r>
            <a:r>
              <a:rPr lang="da-DK" dirty="0">
                <a:hlinkClick r:id="rId3"/>
              </a:rPr>
              <a:t>htmlcss.eu/</a:t>
            </a:r>
            <a:r>
              <a:rPr lang="da-DK" dirty="0" err="1">
                <a:hlinkClick r:id="rId3"/>
              </a:rPr>
              <a:t>specificity</a:t>
            </a:r>
            <a:r>
              <a:rPr lang="da-DK" dirty="0"/>
              <a:t>.</a:t>
            </a:r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endParaRPr lang="da-DK" dirty="0"/>
          </a:p>
          <a:p>
            <a:pPr marL="0" indent="0" algn="ctr">
              <a:buNone/>
            </a:pPr>
            <a:r>
              <a:rPr lang="da-DK" dirty="0"/>
              <a:t>One </a:t>
            </a:r>
            <a:r>
              <a:rPr lang="da-DK" dirty="0" err="1"/>
              <a:t>trump</a:t>
            </a:r>
            <a:r>
              <a:rPr lang="da-DK" dirty="0"/>
              <a:t> </a:t>
            </a:r>
            <a:r>
              <a:rPr lang="da-DK" dirty="0" err="1"/>
              <a:t>exists</a:t>
            </a:r>
            <a:r>
              <a:rPr lang="da-DK" dirty="0"/>
              <a:t>:</a:t>
            </a:r>
          </a:p>
          <a:p>
            <a:pPr marL="0" indent="0" algn="ctr">
              <a:buNone/>
            </a:pP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selector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da-DK" b="1" dirty="0" err="1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property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da-DK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da-DK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a-DK" b="1" dirty="0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!</a:t>
            </a:r>
            <a:r>
              <a:rPr lang="da-DK" b="1" dirty="0" err="1">
                <a:solidFill>
                  <a:schemeClr val="bg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important</a:t>
            </a:r>
            <a:r>
              <a:rPr lang="da-DK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da-DK" dirty="0">
              <a:solidFill>
                <a:srgbClr val="FF7C80"/>
              </a:solidFill>
            </a:endParaRPr>
          </a:p>
          <a:p>
            <a:pPr marL="0" indent="0" algn="ctr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34944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Lektion 8: Flere sider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64421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42C2BA70-3A15-4361-910D-91EA7CE71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734" y="2136643"/>
            <a:ext cx="9810532" cy="258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2349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613C4D8E-110A-492A-896E-6B60D476C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247" y="1302327"/>
            <a:ext cx="1826403" cy="4007273"/>
          </a:xfrm>
          <a:prstGeom prst="rect">
            <a:avLst/>
          </a:prstGeom>
        </p:spPr>
      </p:pic>
      <p:pic>
        <p:nvPicPr>
          <p:cNvPr id="2" name="Billede 1">
            <a:extLst>
              <a:ext uri="{FF2B5EF4-FFF2-40B4-BE49-F238E27FC236}">
                <a16:creationId xmlns:a16="http://schemas.microsoft.com/office/drawing/2014/main" id="{4A2A7F8C-1A90-4587-BF79-3F15B5139A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5831"/>
          <a:stretch/>
        </p:blipFill>
        <p:spPr>
          <a:xfrm>
            <a:off x="1084645" y="2090252"/>
            <a:ext cx="6144830" cy="2430426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2614620B-CB0F-4F39-8D46-DB4100E61C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589" r="-482"/>
          <a:stretch/>
        </p:blipFill>
        <p:spPr>
          <a:xfrm>
            <a:off x="7154492" y="2090252"/>
            <a:ext cx="277091" cy="243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5473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err="1"/>
              <a:t>Bookmarks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949523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9B4F933-635E-4CE7-92AD-B125ED1D9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137" y="382911"/>
            <a:ext cx="6838222" cy="392103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24DE38B2-A464-4F8D-8D0B-C2D519D86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421" y="4403738"/>
            <a:ext cx="6858433" cy="196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9425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661857D-EB5B-49BC-96C4-074DF32B3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453" y="2115959"/>
            <a:ext cx="9223093" cy="262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455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F449A5-CF80-4A79-86F7-CEFAA5F632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Pseudo-elements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5F3FEAB-320B-461C-B2C5-1B350EACE6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63424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84338B73-1D70-486C-8A92-70CAC9D04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264" y="2643182"/>
            <a:ext cx="9677471" cy="157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280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7BE47-D1F2-4CCA-B979-9ACD0DE67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FD1EF3-E312-45BA-9C01-5241F1B59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284" y="1825625"/>
            <a:ext cx="10123516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 err="1"/>
              <a:t>Pseudo-classes</a:t>
            </a:r>
            <a:r>
              <a:rPr lang="da-DK" dirty="0"/>
              <a:t> </a:t>
            </a:r>
            <a:r>
              <a:rPr lang="da-DK" dirty="0" err="1"/>
              <a:t>reach</a:t>
            </a:r>
            <a:r>
              <a:rPr lang="da-DK" dirty="0"/>
              <a:t> 		Pseudo-elements </a:t>
            </a:r>
            <a:r>
              <a:rPr lang="da-DK" dirty="0" err="1"/>
              <a:t>create</a:t>
            </a:r>
            <a:r>
              <a:rPr lang="da-DK" dirty="0"/>
              <a:t> a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a-DK" dirty="0" err="1"/>
              <a:t>existing</a:t>
            </a:r>
            <a:r>
              <a:rPr lang="da-DK" dirty="0"/>
              <a:t> elements			"virtual" element and </a:t>
            </a:r>
            <a:r>
              <a:rPr lang="da-DK" dirty="0" err="1"/>
              <a:t>reach</a:t>
            </a:r>
            <a:r>
              <a:rPr lang="da-DK" dirty="0"/>
              <a:t> </a:t>
            </a:r>
            <a:r>
              <a:rPr lang="da-DK" dirty="0" err="1"/>
              <a:t>that</a:t>
            </a:r>
            <a:r>
              <a:rPr lang="da-DK" dirty="0"/>
              <a:t> </a:t>
            </a:r>
            <a:r>
              <a:rPr lang="da-DK" dirty="0" err="1"/>
              <a:t>one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:hover				::</a:t>
            </a: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before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visited</a:t>
            </a: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	::</a:t>
            </a:r>
            <a:r>
              <a:rPr lang="da-DK" b="1" dirty="0" err="1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after</a:t>
            </a:r>
            <a:endParaRPr lang="da-DK" b="1" dirty="0">
              <a:solidFill>
                <a:srgbClr val="FF7C8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:first-class			::first-line</a:t>
            </a:r>
          </a:p>
          <a:p>
            <a:pPr marL="0" indent="0">
              <a:buNone/>
            </a:pPr>
            <a:r>
              <a:rPr lang="da-DK" b="1" dirty="0">
                <a:solidFill>
                  <a:srgbClr val="FF7C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…					…</a:t>
            </a:r>
          </a:p>
        </p:txBody>
      </p:sp>
    </p:spTree>
    <p:extLst>
      <p:ext uri="{BB962C8B-B14F-4D97-AF65-F5344CB8AC3E}">
        <p14:creationId xmlns:p14="http://schemas.microsoft.com/office/powerpoint/2010/main" val="7405660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E6AFCA-E3FD-4C1F-A7D0-5C25E801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256E52-FF0D-4D7B-881F-4AAD55F41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854035"/>
            <a:ext cx="10661073" cy="3322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content: </a:t>
            </a:r>
            <a:r>
              <a:rPr lang="da-DK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"The </a:t>
            </a:r>
            <a:r>
              <a:rPr lang="da-DK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cook</a:t>
            </a:r>
            <a:r>
              <a:rPr lang="da-DK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a-DK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recommends</a:t>
            </a:r>
            <a:r>
              <a:rPr lang="da-DK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da-DK" sz="24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	</a:t>
            </a:r>
            <a:r>
              <a:rPr lang="da-DK" sz="2400" dirty="0"/>
              <a:t>The </a:t>
            </a:r>
            <a:r>
              <a:rPr lang="da-DK" sz="2400" dirty="0" err="1"/>
              <a:t>cook</a:t>
            </a:r>
            <a:r>
              <a:rPr lang="da-DK" sz="2400" dirty="0"/>
              <a:t> </a:t>
            </a:r>
            <a:r>
              <a:rPr lang="da-DK" sz="2400" dirty="0" err="1"/>
              <a:t>recommends</a:t>
            </a:r>
            <a:endParaRPr lang="da-DK" sz="2400" dirty="0"/>
          </a:p>
          <a:p>
            <a:pPr marL="0" indent="0">
              <a:buNone/>
            </a:pPr>
            <a:endParaRPr lang="da-DK" sz="2400" b="1" dirty="0">
              <a:solidFill>
                <a:schemeClr val="accent4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da-DK" sz="24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content: </a:t>
            </a:r>
            <a:r>
              <a:rPr lang="da-DK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"The cool&lt;</a:t>
            </a:r>
            <a:r>
              <a:rPr lang="da-DK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da-DK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da-DK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recommends</a:t>
            </a:r>
            <a:r>
              <a:rPr lang="da-DK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da-DK" sz="24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	</a:t>
            </a:r>
            <a:r>
              <a:rPr lang="da-DK" sz="2400" dirty="0"/>
              <a:t>The </a:t>
            </a:r>
            <a:r>
              <a:rPr lang="da-DK" sz="2400" dirty="0" err="1"/>
              <a:t>cook</a:t>
            </a:r>
            <a:r>
              <a:rPr lang="da-DK" sz="2400" dirty="0"/>
              <a:t>&lt;</a:t>
            </a:r>
            <a:r>
              <a:rPr lang="da-DK" sz="2400" dirty="0" err="1"/>
              <a:t>br</a:t>
            </a:r>
            <a:r>
              <a:rPr lang="da-DK" sz="2400" dirty="0"/>
              <a:t>&gt;</a:t>
            </a:r>
            <a:r>
              <a:rPr lang="da-DK" sz="2400" dirty="0" err="1"/>
              <a:t>recommends</a:t>
            </a:r>
            <a:endParaRPr lang="da-DK" sz="2400" b="1" dirty="0">
              <a:solidFill>
                <a:schemeClr val="accent4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da-DK" sz="2400" b="1" dirty="0">
              <a:solidFill>
                <a:schemeClr val="accent4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5467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0BB463-669F-4565-9586-8F60C57FF4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da-DK" dirty="0"/>
              <a:t>The website in html and css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D8E9E6D-1DE4-4BE5-8F94-1A5B8B8C63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End of </a:t>
            </a:r>
            <a:r>
              <a:rPr lang="da-DK" dirty="0" err="1"/>
              <a:t>course</a:t>
            </a:r>
            <a:r>
              <a:rPr lang="da-DK" dirty="0"/>
              <a:t>.</a:t>
            </a:r>
          </a:p>
        </p:txBody>
      </p:sp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80B589A0-EE03-4C35-BC87-48BB20E1F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47" y="590086"/>
            <a:ext cx="1701677" cy="1709257"/>
          </a:xfrm>
          <a:prstGeom prst="rect">
            <a:avLst/>
          </a:prstGeom>
        </p:spPr>
      </p:pic>
      <p:pic>
        <p:nvPicPr>
          <p:cNvPr id="7" name="Billede 6" descr="Et billede, der indeholder toiletvare, parfume&#10;&#10;Automatisk genereret beskrivelse">
            <a:extLst>
              <a:ext uri="{FF2B5EF4-FFF2-40B4-BE49-F238E27FC236}">
                <a16:creationId xmlns:a16="http://schemas.microsoft.com/office/drawing/2014/main" id="{F3B0CFF4-3B9B-43F9-979F-2759E0F9B5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r="29682"/>
          <a:stretch/>
        </p:blipFill>
        <p:spPr>
          <a:xfrm>
            <a:off x="4886665" y="4598771"/>
            <a:ext cx="2418669" cy="179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53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2339</Words>
  <Application>Microsoft Office PowerPoint</Application>
  <PresentationFormat>Widescreen</PresentationFormat>
  <Paragraphs>197</Paragraphs>
  <Slides>69</Slides>
  <Notes>52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69</vt:i4>
      </vt:variant>
    </vt:vector>
  </HeadingPairs>
  <TitlesOfParts>
    <vt:vector size="74" baseType="lpstr">
      <vt:lpstr>Arial</vt:lpstr>
      <vt:lpstr>Calibri</vt:lpstr>
      <vt:lpstr>Calibri Light</vt:lpstr>
      <vt:lpstr>Courier New</vt:lpstr>
      <vt:lpstr>Office-tema</vt:lpstr>
      <vt:lpstr>The website in html and css</vt:lpstr>
      <vt:lpstr>Lecture 1: Introduction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Preparation</vt:lpstr>
      <vt:lpstr>PowerPoint-præsentation</vt:lpstr>
      <vt:lpstr>PowerPoint-præsentation</vt:lpstr>
      <vt:lpstr>PowerPoint-præsentation</vt:lpstr>
      <vt:lpstr>PowerPoint-præsentation</vt:lpstr>
      <vt:lpstr>Structure</vt:lpstr>
      <vt:lpstr>PowerPoint-præsentation</vt:lpstr>
      <vt:lpstr>PowerPoint-præsentation</vt:lpstr>
      <vt:lpstr>PowerPoint-præsentation</vt:lpstr>
      <vt:lpstr>PowerPoint-præsentation</vt:lpstr>
      <vt:lpstr>Lecture 2: Layout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The box model and floating boxes</vt:lpstr>
      <vt:lpstr>PowerPoint-præsentation</vt:lpstr>
      <vt:lpstr>PowerPoint-præsentation</vt:lpstr>
      <vt:lpstr>Lecture 3: Header</vt:lpstr>
      <vt:lpstr>PowerPoint-præsentation</vt:lpstr>
      <vt:lpstr>PowerPoint-præsentation</vt:lpstr>
      <vt:lpstr>Multiple values in one property</vt:lpstr>
      <vt:lpstr>PowerPoint-præsentation</vt:lpstr>
      <vt:lpstr>PowerPoint-præsentation</vt:lpstr>
      <vt:lpstr>PowerPoint-præsentation</vt:lpstr>
      <vt:lpstr>Positioning</vt:lpstr>
      <vt:lpstr>PowerPoint-præsentation</vt:lpstr>
      <vt:lpstr>PowerPoint-præsentation</vt:lpstr>
      <vt:lpstr>PowerPoint-præsentation</vt:lpstr>
      <vt:lpstr>Lecture 4: Side menu</vt:lpstr>
      <vt:lpstr>PowerPoint-præsentation</vt:lpstr>
      <vt:lpstr>PowerPoint-præsentation</vt:lpstr>
      <vt:lpstr>Lektion 5: Footer, part 1</vt:lpstr>
      <vt:lpstr>PowerPoint-præsentation</vt:lpstr>
      <vt:lpstr>PowerPoint-præsentation</vt:lpstr>
      <vt:lpstr>The pseudo-class :nth-child(…)</vt:lpstr>
      <vt:lpstr>PowerPoint-præsentation</vt:lpstr>
      <vt:lpstr>PowerPoint-præsentation</vt:lpstr>
      <vt:lpstr>PowerPoint-præsentation</vt:lpstr>
      <vt:lpstr>Lektion 6: Footer, part 2</vt:lpstr>
      <vt:lpstr>PowerPoint-præsentation</vt:lpstr>
      <vt:lpstr>Family hierarchies</vt:lpstr>
      <vt:lpstr>PowerPoint-præsentation</vt:lpstr>
      <vt:lpstr>PowerPoint-præsentation</vt:lpstr>
      <vt:lpstr>Lecture 7: Content box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Lektion 8: Flere sider</vt:lpstr>
      <vt:lpstr>PowerPoint-præsentation</vt:lpstr>
      <vt:lpstr>PowerPoint-præsentation</vt:lpstr>
      <vt:lpstr>Bookmarks</vt:lpstr>
      <vt:lpstr>PowerPoint-præsentation</vt:lpstr>
      <vt:lpstr>PowerPoint-præsentation</vt:lpstr>
      <vt:lpstr>Pseudo-elements</vt:lpstr>
      <vt:lpstr>PowerPoint-præsentation</vt:lpstr>
      <vt:lpstr>PowerPoint-præsentation</vt:lpstr>
      <vt:lpstr>PowerPoint-præsentation</vt:lpstr>
      <vt:lpstr>The website in html and css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Hjemmesiden in html og css</dc:title>
  <dc:creator>Steeven S.</dc:creator>
  <cp:lastModifiedBy>Steeven S.</cp:lastModifiedBy>
  <cp:revision>151</cp:revision>
  <dcterms:created xsi:type="dcterms:W3CDTF">2019-07-08T10:16:01Z</dcterms:created>
  <dcterms:modified xsi:type="dcterms:W3CDTF">2019-07-09T08:14:38Z</dcterms:modified>
</cp:coreProperties>
</file>